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58" r:id="rId4"/>
    <p:sldId id="285" r:id="rId5"/>
    <p:sldId id="286" r:id="rId6"/>
    <p:sldId id="287" r:id="rId7"/>
    <p:sldId id="33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408130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Контроллеры. Классы и функции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425603"/>
            <a:ext cx="5607440" cy="634762"/>
          </a:xfrm>
        </p:spPr>
        <p:txBody>
          <a:bodyPr/>
          <a:lstStyle/>
          <a:p>
            <a:r>
              <a:rPr lang="ru-RU" dirty="0"/>
              <a:t>Занятие №12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Сокращения (</a:t>
            </a:r>
            <a:r>
              <a:rPr lang="en-US" dirty="0"/>
              <a:t>shortcuts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Сокращения (</a:t>
            </a:r>
            <a:r>
              <a:rPr lang="en-US" sz="4000" dirty="0">
                <a:latin typeface="+mn-lt"/>
              </a:rPr>
              <a:t>shortcuts</a:t>
            </a:r>
            <a:r>
              <a:rPr lang="ru-RU" sz="4000" dirty="0">
                <a:latin typeface="+mn-lt"/>
              </a:rPr>
              <a:t>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178929"/>
            <a:ext cx="4784196" cy="5526671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Модуль ярлыков Django представляет собой набор вспомогательных функций, которые обычно используются в функциях и классах представления в Python. В модуле </a:t>
            </a:r>
            <a:r>
              <a:rPr lang="ru-RU" sz="2400" dirty="0" err="1"/>
              <a:t>django.shortcuts</a:t>
            </a:r>
            <a:r>
              <a:rPr lang="ru-RU" sz="2400" dirty="0"/>
              <a:t> доступно множество ярлыков. Другими словами, эти функции/классы вводят управляемую связь для </a:t>
            </a:r>
            <a:r>
              <a:rPr lang="ru-RU" sz="2400" dirty="0" err="1"/>
              <a:t>удобства.render</a:t>
            </a:r>
            <a:r>
              <a:rPr lang="ru-RU" sz="2400" dirty="0"/>
              <a:t>()</a:t>
            </a:r>
            <a:endParaRPr lang="en-US" sz="2400" dirty="0"/>
          </a:p>
          <a:p>
            <a:r>
              <a:rPr lang="ru-RU" sz="2400" dirty="0"/>
              <a:t>Функция </a:t>
            </a:r>
            <a:r>
              <a:rPr lang="ru-RU" sz="2400" dirty="0" err="1"/>
              <a:t>render</a:t>
            </a:r>
            <a:r>
              <a:rPr lang="ru-RU" sz="2400" dirty="0"/>
              <a:t>() объединяет данный шаблон со словарем и возвращает объект HttpResponse с отображаемым текстом. </a:t>
            </a:r>
            <a:endParaRPr lang="en-US" sz="2400" dirty="0"/>
          </a:p>
          <a:p>
            <a:r>
              <a:rPr lang="ru-RU" sz="2400" dirty="0" err="1"/>
              <a:t>redirect</a:t>
            </a:r>
            <a:r>
              <a:rPr lang="ru-RU" sz="2400" dirty="0"/>
              <a:t>()Функция </a:t>
            </a:r>
            <a:r>
              <a:rPr lang="ru-RU" sz="2400" dirty="0" err="1"/>
              <a:t>redirect</a:t>
            </a:r>
            <a:r>
              <a:rPr lang="ru-RU" sz="2400" dirty="0"/>
              <a:t>() используется для перенаправления на определенный URL-адрес. Она возвращает </a:t>
            </a:r>
            <a:r>
              <a:rPr lang="ru-RU" sz="2400" dirty="0" err="1"/>
              <a:t>HttpResponseRedirect</a:t>
            </a:r>
            <a:r>
              <a:rPr lang="ru-RU" sz="2400" dirty="0"/>
              <a:t> на соответствующий URL-адрес для переданного аргумента.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16" y="1736724"/>
            <a:ext cx="6737684" cy="37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Классы против функций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92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776446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Классы против функций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07390" y="1364193"/>
            <a:ext cx="5010567" cy="5341407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Представления-классы (</a:t>
            </a:r>
            <a:r>
              <a:rPr lang="ru-RU" sz="2400" dirty="0" err="1"/>
              <a:t>Class-based</a:t>
            </a:r>
            <a:r>
              <a:rPr lang="ru-RU" sz="2400" dirty="0"/>
              <a:t> </a:t>
            </a:r>
            <a:r>
              <a:rPr lang="ru-RU" sz="2400" dirty="0" err="1"/>
              <a:t>views</a:t>
            </a:r>
            <a:r>
              <a:rPr lang="ru-RU" sz="2400" dirty="0"/>
              <a:t>, CBV)¶. Представление, в самом общем виде - это исполняемый(</a:t>
            </a:r>
            <a:r>
              <a:rPr lang="ru-RU" sz="2400" dirty="0" err="1"/>
              <a:t>callable</a:t>
            </a:r>
            <a:r>
              <a:rPr lang="ru-RU" sz="2400" dirty="0"/>
              <a:t>) объект, который принимает “на вход” запрос (</a:t>
            </a:r>
            <a:r>
              <a:rPr lang="ru-RU" sz="2400" dirty="0" err="1"/>
              <a:t>request</a:t>
            </a:r>
            <a:r>
              <a:rPr lang="ru-RU" sz="2400" dirty="0"/>
              <a:t>), и возвращает ответ(</a:t>
            </a:r>
            <a:r>
              <a:rPr lang="ru-RU" sz="2400" dirty="0" err="1"/>
              <a:t>response</a:t>
            </a:r>
            <a:r>
              <a:rPr lang="ru-RU" sz="2400" dirty="0"/>
              <a:t>). </a:t>
            </a:r>
          </a:p>
          <a:p>
            <a:r>
              <a:rPr lang="ru-RU" sz="2400" dirty="0"/>
              <a:t>В этой роли может выступать не только функция, но и классы - и Django предоставляет нам такие классы и примеры их использования.</a:t>
            </a:r>
          </a:p>
          <a:p>
            <a:r>
              <a:rPr lang="ru-RU" sz="2400" dirty="0"/>
              <a:t>Одно из главных преимуществ – «высокая сторона», т.е. большую часть вещей класс делает за нас, но это и минус – классы работают как «магический ящик» и сложнее в понимании.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57" y="1824563"/>
            <a:ext cx="6542210" cy="36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9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07389" y="1624430"/>
            <a:ext cx="429847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«Под капотом» каждый класс, как и присуще ООП наследуется от других и получает их преимущества с функционалом.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33" y="1477963"/>
            <a:ext cx="7323627" cy="4176715"/>
          </a:xfrm>
          <a:prstGeom prst="rect">
            <a:avLst/>
          </a:prstGeom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3305D796-0200-C8DB-F103-685A35C4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776446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Классы против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74064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237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Контроллеры. Классы и функции</vt:lpstr>
      <vt:lpstr>1. Сокращения (shortcuts)</vt:lpstr>
      <vt:lpstr>1. Сокращения (shortcuts)</vt:lpstr>
      <vt:lpstr>2. Классы против функций</vt:lpstr>
      <vt:lpstr>1. Классы против функций</vt:lpstr>
      <vt:lpstr>1. Классы против функций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2023-07-03T13:20:36Z</dcterms:modified>
</cp:coreProperties>
</file>