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2918" y="2445376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Контроллеры. Классы и 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339540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№13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Классы для форм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Классы для форм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3327930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Для получения каких-либо данных от пользователя, можно использовать формы и классовый подход даёт несколько преимуществ. Многие действия будут выполнены за нас, включая валидацию и сохранение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92" y="1736724"/>
            <a:ext cx="8321487" cy="30957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75" y="5091276"/>
            <a:ext cx="9129937" cy="12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Расширение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ru-RU" dirty="0" err="1"/>
              <a:t>Миксины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5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Расширение </a:t>
            </a:r>
            <a:r>
              <a:rPr lang="en-US" sz="4000" dirty="0">
                <a:latin typeface="+mn-lt"/>
              </a:rPr>
              <a:t>View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и </a:t>
            </a:r>
            <a:r>
              <a:rPr lang="ru-RU" sz="4000" dirty="0" err="1">
                <a:latin typeface="+mn-lt"/>
              </a:rPr>
              <a:t>Миксины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Иногда, наборы разрозненных классов не имеют единого базового, либо базовый класс находится на таком уровне абстракции, что в него писать такие конкретные методы – прямой путь к мешанине кода. Вот как раз для таких случаев, когда нужно дополнительно к уже существующей иерархии добавить какие-либо общие для разнородных классов данные и/или методы и применяется механизм </a:t>
            </a:r>
            <a:r>
              <a:rPr lang="ru-RU" sz="2000" dirty="0" err="1"/>
              <a:t>миксинов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В разных языках программирования </a:t>
            </a:r>
            <a:r>
              <a:rPr lang="ru-RU" sz="2000" dirty="0" err="1"/>
              <a:t>миксины</a:t>
            </a:r>
            <a:r>
              <a:rPr lang="ru-RU" sz="2000" dirty="0"/>
              <a:t> реализуются по разному. В частности, в Python, благодаря наличию механизма множественного наследования, примеси можно добавлять в виде отдельного базового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18" y="236055"/>
            <a:ext cx="6235192" cy="38867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59" y="4299284"/>
            <a:ext cx="6548314" cy="21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Расширение </a:t>
            </a:r>
            <a:r>
              <a:rPr lang="en-US" sz="4000" dirty="0">
                <a:latin typeface="+mn-lt"/>
              </a:rPr>
              <a:t>View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и </a:t>
            </a:r>
            <a:r>
              <a:rPr lang="ru-RU" sz="4000" dirty="0" err="1">
                <a:latin typeface="+mn-lt"/>
              </a:rPr>
              <a:t>Миксины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871579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В </a:t>
            </a:r>
            <a:r>
              <a:rPr lang="en-US" sz="2400" dirty="0"/>
              <a:t>django </a:t>
            </a:r>
            <a:r>
              <a:rPr lang="ru-RU" sz="2400" dirty="0"/>
              <a:t>есть множество стандартных </a:t>
            </a:r>
            <a:r>
              <a:rPr lang="ru-RU" sz="2400" dirty="0" err="1"/>
              <a:t>миксинов</a:t>
            </a:r>
            <a:r>
              <a:rPr lang="ru-RU" sz="2400" dirty="0"/>
              <a:t>.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 примерах справа – </a:t>
            </a:r>
            <a:r>
              <a:rPr lang="ru-RU" sz="2400" dirty="0" err="1"/>
              <a:t>миксин</a:t>
            </a:r>
            <a:r>
              <a:rPr lang="ru-RU" sz="2400" dirty="0"/>
              <a:t> для добавления обязательной аутентификации, т.е. пользователь должен войти, чтобы выполнять это действие.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91" y="1833180"/>
            <a:ext cx="7268589" cy="8287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55" y="3845980"/>
            <a:ext cx="644932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193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Контроллеры. Классы и функции</vt:lpstr>
      <vt:lpstr>1. Классы для форм</vt:lpstr>
      <vt:lpstr>1. Классы для форм</vt:lpstr>
      <vt:lpstr>2. Расширение View и Миксины</vt:lpstr>
      <vt:lpstr>1. Расширение View и Миксины</vt:lpstr>
      <vt:lpstr>1. Расширение View и Миксины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2023-07-03T14:14:32Z</dcterms:modified>
</cp:coreProperties>
</file>