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83" r:id="rId3"/>
    <p:sldId id="258" r:id="rId4"/>
    <p:sldId id="332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570B0-5BCB-4623-A788-F2235DD7E8BC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F353-E314-485C-AF9D-4CA5A87F1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72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2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64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66665" y="2605797"/>
            <a:ext cx="6489857" cy="1898505"/>
          </a:xfrm>
        </p:spPr>
        <p:txBody>
          <a:bodyPr>
            <a:noAutofit/>
          </a:bodyPr>
          <a:lstStyle/>
          <a:p>
            <a:r>
              <a:rPr lang="ru-RU" dirty="0" err="1"/>
              <a:t>Шаблонизатор</a:t>
            </a:r>
            <a:r>
              <a:rPr lang="ru-RU" dirty="0"/>
              <a:t>. Обработка статических файлов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425603"/>
            <a:ext cx="5607440" cy="634762"/>
          </a:xfrm>
        </p:spPr>
        <p:txBody>
          <a:bodyPr/>
          <a:lstStyle/>
          <a:p>
            <a:r>
              <a:rPr lang="ru-RU" dirty="0"/>
              <a:t>Занятие №14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 err="1"/>
              <a:t>Шаблонизатор</a:t>
            </a:r>
            <a:r>
              <a:rPr lang="ru-RU" dirty="0"/>
              <a:t> и шаблоны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97681" y="161073"/>
            <a:ext cx="11196637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dirty="0" err="1">
                <a:latin typeface="+mn-lt"/>
              </a:rPr>
              <a:t>Шаблонизатор</a:t>
            </a:r>
            <a:r>
              <a:rPr lang="ru-RU" sz="4000" dirty="0">
                <a:latin typeface="+mn-lt"/>
              </a:rPr>
              <a:t> и шаблоны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79426" y="1601257"/>
            <a:ext cx="5010567" cy="4779985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Шаблон - это текстовый файл. Он может генерировать любой текстовый формат (HTML, XML, CSV и т.д.).</a:t>
            </a:r>
          </a:p>
          <a:p>
            <a:endParaRPr lang="ru-RU" sz="2400" dirty="0"/>
          </a:p>
          <a:p>
            <a:r>
              <a:rPr lang="ru-RU" sz="2400" dirty="0"/>
              <a:t>Шаблон содержит переменные, которые заменяются значениями при оценке шаблона, и теги, которые управляют логикой шаблона.</a:t>
            </a:r>
          </a:p>
          <a:p>
            <a:endParaRPr lang="ru-RU" sz="2400" dirty="0"/>
          </a:p>
          <a:p>
            <a:r>
              <a:rPr lang="ru-RU" sz="2400" dirty="0"/>
              <a:t>Справа приведен минимальный шаблон, иллюстрирующий некоторые основы.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821" y="1285570"/>
            <a:ext cx="6065753" cy="541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F3F6FAAF-427A-0D9C-CFED-51B117FD8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2761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53</TotalTime>
  <Words>69</Words>
  <Application>Microsoft Office PowerPoint</Application>
  <PresentationFormat>Широкоэкранный</PresentationFormat>
  <Paragraphs>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Arial</vt:lpstr>
      <vt:lpstr>Calibri</vt:lpstr>
      <vt:lpstr>Helvetica Light</vt:lpstr>
      <vt:lpstr>Lucida Console</vt:lpstr>
      <vt:lpstr>Trebuchet MS</vt:lpstr>
      <vt:lpstr>Wingdings</vt:lpstr>
      <vt:lpstr>Тема Office</vt:lpstr>
      <vt:lpstr>Шаблонизатор. Обработка статических файлов</vt:lpstr>
      <vt:lpstr>1. Шаблонизатор и шаблоны</vt:lpstr>
      <vt:lpstr>1. Шаблонизатор и шаблоны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17</cp:revision>
  <dcterms:created xsi:type="dcterms:W3CDTF">2022-01-30T05:59:16Z</dcterms:created>
  <dcterms:modified xsi:type="dcterms:W3CDTF">2023-07-03T14:24:50Z</dcterms:modified>
</cp:coreProperties>
</file>