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58" r:id="rId4"/>
    <p:sldId id="285" r:id="rId5"/>
    <p:sldId id="286" r:id="rId6"/>
    <p:sldId id="287" r:id="rId7"/>
    <p:sldId id="288" r:id="rId8"/>
    <p:sldId id="289" r:id="rId9"/>
    <p:sldId id="33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21841"/>
            <a:ext cx="6489857" cy="2002137"/>
          </a:xfrm>
        </p:spPr>
        <p:txBody>
          <a:bodyPr>
            <a:noAutofit/>
          </a:bodyPr>
          <a:lstStyle/>
          <a:p>
            <a:r>
              <a:rPr lang="ru-RU" dirty="0" err="1"/>
              <a:t>Шаблонизатор</a:t>
            </a:r>
            <a:r>
              <a:rPr lang="ru-RU" dirty="0"/>
              <a:t>. Обработка статических файлов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409561"/>
            <a:ext cx="5607440" cy="634762"/>
          </a:xfrm>
        </p:spPr>
        <p:txBody>
          <a:bodyPr/>
          <a:lstStyle/>
          <a:p>
            <a:r>
              <a:rPr lang="ru-RU" dirty="0"/>
              <a:t>Занятие №15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JavaScript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dirty="0">
                <a:latin typeface="+mn-lt"/>
              </a:rPr>
              <a:t>JavaScript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02265"/>
            <a:ext cx="5010567" cy="5466842"/>
          </a:xfrm>
        </p:spPr>
        <p:txBody>
          <a:bodyPr>
            <a:normAutofit lnSpcReduction="10000"/>
          </a:bodyPr>
          <a:lstStyle/>
          <a:p>
            <a:r>
              <a:rPr lang="ru-RU" sz="2400" b="1" dirty="0" err="1"/>
              <a:t>Javascript</a:t>
            </a:r>
            <a:r>
              <a:rPr lang="ru-RU" sz="2400" b="1" dirty="0"/>
              <a:t> </a:t>
            </a:r>
            <a:r>
              <a:rPr lang="ru-RU" sz="2400" dirty="0"/>
              <a:t>– динамический скриптовый язык программирования высокого уровня.</a:t>
            </a:r>
            <a:r>
              <a:rPr lang="en-US" sz="2400" dirty="0"/>
              <a:t> </a:t>
            </a:r>
            <a:r>
              <a:rPr lang="ru-RU" sz="2400" dirty="0"/>
              <a:t>Он отвечает за динамические изменения на странице, будь то события нажатия кнопок мышью или наведение.</a:t>
            </a:r>
          </a:p>
          <a:p>
            <a:pPr>
              <a:spcBef>
                <a:spcPts val="0"/>
              </a:spcBef>
            </a:pPr>
            <a:endParaRPr lang="ru-RU" sz="2400" dirty="0"/>
          </a:p>
          <a:p>
            <a:pPr>
              <a:spcBef>
                <a:spcPts val="0"/>
              </a:spcBef>
            </a:pPr>
            <a:r>
              <a:rPr lang="en-US" sz="2400" dirty="0"/>
              <a:t>JavaScript </a:t>
            </a:r>
            <a:r>
              <a:rPr lang="ru-RU" sz="2400" dirty="0"/>
              <a:t> код можно «внедрять» прямо внутрь </a:t>
            </a:r>
            <a:r>
              <a:rPr lang="en-US" sz="2400" dirty="0"/>
              <a:t>html </a:t>
            </a:r>
            <a:r>
              <a:rPr lang="ru-RU" sz="2400" dirty="0"/>
              <a:t>тэгов и файлов. А можно подключать файлов снаружи.</a:t>
            </a:r>
          </a:p>
          <a:p>
            <a:r>
              <a:rPr lang="ru-RU" sz="2400" dirty="0" err="1"/>
              <a:t>Реакт</a:t>
            </a:r>
            <a:r>
              <a:rPr lang="ru-RU" sz="2400" dirty="0"/>
              <a:t> </a:t>
            </a:r>
            <a:r>
              <a:rPr lang="ru-RU" sz="2400" dirty="0" err="1"/>
              <a:t>фронтенд</a:t>
            </a:r>
            <a:r>
              <a:rPr lang="ru-RU" sz="2400" dirty="0"/>
              <a:t> в конечном итоге «сжимается», т.е. компилируется в одни сжатый файл. Из этого файла выбрасываются комментарии и сложные конструкции заменяются на простые.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08" y="242776"/>
            <a:ext cx="5114119" cy="38394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08" y="3214954"/>
            <a:ext cx="4237828" cy="36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en-US" dirty="0" err="1"/>
              <a:t>Css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5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en-US" sz="4000" dirty="0" err="1">
                <a:latin typeface="+mn-lt"/>
              </a:rPr>
              <a:t>Css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79426" y="1291694"/>
            <a:ext cx="5010567" cy="5566306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CSS</a:t>
            </a:r>
            <a:r>
              <a:rPr lang="ru-RU" sz="2400" dirty="0"/>
              <a:t> (</a:t>
            </a:r>
            <a:r>
              <a:rPr lang="ru-RU" sz="2400" b="1" dirty="0" err="1"/>
              <a:t>Cascading</a:t>
            </a:r>
            <a:r>
              <a:rPr lang="ru-RU" sz="2400" dirty="0"/>
              <a:t> </a:t>
            </a:r>
            <a:r>
              <a:rPr lang="ru-RU" sz="2400" b="1" dirty="0"/>
              <a:t>Style</a:t>
            </a:r>
            <a:r>
              <a:rPr lang="ru-RU" sz="2400" dirty="0"/>
              <a:t> </a:t>
            </a:r>
            <a:r>
              <a:rPr lang="ru-RU" sz="2400" b="1" dirty="0" err="1"/>
              <a:t>Sheets</a:t>
            </a:r>
            <a:r>
              <a:rPr lang="ru-RU" sz="2400" dirty="0"/>
              <a:t>) — язык таблиц стилей, который позволяет прикреплять стиль (например, шрифты и цвет) к структурированным документам (например, документам </a:t>
            </a:r>
            <a:r>
              <a:rPr lang="ru-RU" sz="2400" b="1" dirty="0"/>
              <a:t>HTML</a:t>
            </a:r>
            <a:r>
              <a:rPr lang="ru-RU" sz="2400" dirty="0"/>
              <a:t> </a:t>
            </a:r>
            <a:r>
              <a:rPr lang="ru-RU" sz="2400" b="1" dirty="0"/>
              <a:t>и</a:t>
            </a:r>
            <a:r>
              <a:rPr lang="ru-RU" sz="2400" dirty="0"/>
              <a:t> приложениям XML). </a:t>
            </a:r>
          </a:p>
          <a:p>
            <a:r>
              <a:rPr lang="ru-RU" sz="2400" dirty="0"/>
              <a:t>Обычно </a:t>
            </a:r>
            <a:r>
              <a:rPr lang="ru-RU" sz="2400" b="1" dirty="0"/>
              <a:t>CSS</a:t>
            </a:r>
            <a:r>
              <a:rPr lang="ru-RU" sz="2400" dirty="0"/>
              <a:t>-стили используются для создания и изменения стиля элементов веб-страниц и пользовательских интерфейсов, написанных на языках </a:t>
            </a:r>
            <a:r>
              <a:rPr lang="ru-RU" sz="2400" b="1" dirty="0"/>
              <a:t>HTML</a:t>
            </a:r>
            <a:r>
              <a:rPr lang="ru-RU" sz="2400" dirty="0"/>
              <a:t> </a:t>
            </a:r>
            <a:r>
              <a:rPr lang="ru-RU" sz="2400" b="1" dirty="0"/>
              <a:t>и</a:t>
            </a:r>
            <a:r>
              <a:rPr lang="ru-RU" sz="2400" dirty="0"/>
              <a:t> XHTM</a:t>
            </a:r>
            <a:r>
              <a:rPr lang="en-US" sz="2400" dirty="0"/>
              <a:t>L.</a:t>
            </a:r>
          </a:p>
          <a:p>
            <a:r>
              <a:rPr lang="ru-RU" sz="2400" dirty="0"/>
              <a:t>Формальный язык описания внешнего вида документа, написанного с использованием языка разметки.</a:t>
            </a:r>
            <a:endParaRPr lang="en-US" sz="2400" dirty="0"/>
          </a:p>
          <a:p>
            <a:r>
              <a:rPr lang="ru-RU" sz="2400" dirty="0"/>
              <a:t>В </a:t>
            </a:r>
            <a:r>
              <a:rPr lang="ru-RU" sz="2400" dirty="0" err="1"/>
              <a:t>продакшен</a:t>
            </a:r>
            <a:r>
              <a:rPr lang="ru-RU" sz="2400" dirty="0"/>
              <a:t> версии, С</a:t>
            </a:r>
            <a:r>
              <a:rPr lang="en-US" sz="2400" dirty="0"/>
              <a:t>ss </a:t>
            </a:r>
            <a:r>
              <a:rPr lang="ru-RU" sz="2400" dirty="0"/>
              <a:t>также обычно «</a:t>
            </a:r>
            <a:r>
              <a:rPr lang="ru-RU" sz="2400" dirty="0" err="1"/>
              <a:t>минифицируется</a:t>
            </a:r>
            <a:r>
              <a:rPr lang="ru-RU" sz="2400" dirty="0"/>
              <a:t>» до упрощения.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15" y="0"/>
            <a:ext cx="4793910" cy="35594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78" y="3322749"/>
            <a:ext cx="5835385" cy="34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Шаблоны и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83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Шаблоны и наследование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Основная фишка шаблонов Django — наследование. Шаблон может расширять (уточнять) поведение родительского шаблона.</a:t>
            </a:r>
          </a:p>
          <a:p>
            <a:endParaRPr lang="ru-RU" sz="2400" dirty="0"/>
          </a:p>
          <a:p>
            <a:r>
              <a:rPr lang="ru-RU" sz="2400" dirty="0"/>
              <a:t>Любой участок шаблона может быть обернут в блочный тег (естественно, что тег не может начинаться перед, а заканчиваться внутри цикла). Блоку дается имя.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55" y="792843"/>
            <a:ext cx="3745353" cy="18781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23" y="2778898"/>
            <a:ext cx="5315085" cy="3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6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Шаблоны и наследование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Общая система схожа с принципами Объектно-ориентированного подхода, т.е. мы можем писать компоненты, которые вкладываем друг в друга или расширяем друг от друга.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8910"/>
            <a:ext cx="5632980" cy="28851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422856"/>
            <a:ext cx="6545203" cy="19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53</TotalTime>
  <Words>266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Шаблонизатор. Обработка статических файлов</vt:lpstr>
      <vt:lpstr>1. JavaScript</vt:lpstr>
      <vt:lpstr>1. JavaScript</vt:lpstr>
      <vt:lpstr>2. Css</vt:lpstr>
      <vt:lpstr>2. Css</vt:lpstr>
      <vt:lpstr>3. Шаблоны и наследование</vt:lpstr>
      <vt:lpstr>1. Шаблоны и наследование</vt:lpstr>
      <vt:lpstr>1. Шаблоны и наследование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17</cp:revision>
  <dcterms:created xsi:type="dcterms:W3CDTF">2022-01-30T05:59:16Z</dcterms:created>
  <dcterms:modified xsi:type="dcterms:W3CDTF">2023-07-03T14:38:32Z</dcterms:modified>
</cp:coreProperties>
</file>