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83" r:id="rId3"/>
    <p:sldId id="258" r:id="rId4"/>
    <p:sldId id="332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570B0-5BCB-4623-A788-F2235DD7E8BC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F353-E314-485C-AF9D-4CA5A87F1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6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11894" y="2770792"/>
            <a:ext cx="6489857" cy="790616"/>
          </a:xfrm>
        </p:spPr>
        <p:txBody>
          <a:bodyPr>
            <a:noAutofit/>
          </a:bodyPr>
          <a:lstStyle/>
          <a:p>
            <a:r>
              <a:rPr lang="ru-RU" dirty="0"/>
              <a:t>Пагинация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76413"/>
            <a:ext cx="5607440" cy="481584"/>
          </a:xfrm>
        </p:spPr>
        <p:txBody>
          <a:bodyPr/>
          <a:lstStyle/>
          <a:p>
            <a:r>
              <a:rPr lang="ru-RU" dirty="0"/>
              <a:t>Занятие №16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Пагинация это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>
                <a:latin typeface="+mn-lt"/>
              </a:rPr>
              <a:t>Пагинация это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r>
              <a:rPr lang="ru-RU" sz="2400" dirty="0"/>
              <a:t>Пагинация, также известная как пейджинг - это процесс разделения документа на отдельные страницы, электронные или печатные. </a:t>
            </a:r>
          </a:p>
          <a:p>
            <a:endParaRPr lang="ru-RU" sz="2400" dirty="0"/>
          </a:p>
          <a:p>
            <a:r>
              <a:rPr lang="ru-RU" sz="2400" dirty="0"/>
              <a:t>В отношении книг, выпущенных без компьютера, пагинация может означать последовательную нумерацию страниц для указания правильного порядка страниц.</a:t>
            </a:r>
          </a:p>
          <a:p>
            <a:endParaRPr lang="ru-RU" sz="2400" dirty="0"/>
          </a:p>
          <a:p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805" y="288758"/>
            <a:ext cx="6363731" cy="333641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174" y="3625171"/>
            <a:ext cx="4296992" cy="300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3F6FAAF-427A-0D9C-CFED-51B117FD8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76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52</TotalTime>
  <Words>51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Пагинация</vt:lpstr>
      <vt:lpstr>1. Пагинация это</vt:lpstr>
      <vt:lpstr>1. Пагинация это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17</cp:revision>
  <dcterms:created xsi:type="dcterms:W3CDTF">2022-01-30T05:59:16Z</dcterms:created>
  <dcterms:modified xsi:type="dcterms:W3CDTF">2023-07-03T14:47:12Z</dcterms:modified>
</cp:coreProperties>
</file>