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3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8750" y="2791968"/>
            <a:ext cx="6489857" cy="875911"/>
          </a:xfrm>
        </p:spPr>
        <p:txBody>
          <a:bodyPr>
            <a:noAutofit/>
          </a:bodyPr>
          <a:lstStyle/>
          <a:p>
            <a:r>
              <a:rPr lang="en-US" dirty="0"/>
              <a:t>Django </a:t>
            </a:r>
            <a:r>
              <a:rPr lang="ru-RU" dirty="0"/>
              <a:t>Формы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89613" y="1361435"/>
            <a:ext cx="5607440" cy="634762"/>
          </a:xfrm>
        </p:spPr>
        <p:txBody>
          <a:bodyPr/>
          <a:lstStyle/>
          <a:p>
            <a:r>
              <a:rPr lang="ru-RU" dirty="0"/>
              <a:t>Занятие №18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047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Набор форм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Набор форм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Набор форм - это уровень абстракции для работы с несколькими формами на одной странице. </a:t>
            </a:r>
          </a:p>
          <a:p>
            <a:endParaRPr lang="ru-RU" sz="2400" dirty="0"/>
          </a:p>
          <a:p>
            <a:r>
              <a:rPr lang="ru-RU" sz="2400" dirty="0"/>
              <a:t>Лучше всего его можно сравнить с сеткой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91" y="682961"/>
            <a:ext cx="5863944" cy="45329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16" y="5215944"/>
            <a:ext cx="11056506" cy="13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 err="1"/>
              <a:t>Капча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1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  <a:ea typeface="Times New Roman" panose="02020603050405020304" pitchFamily="18" charset="0"/>
              </a:rPr>
              <a:t>Капча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3180300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Капча</a:t>
            </a:r>
            <a:r>
              <a:rPr lang="ru-RU" sz="2400" b="1" dirty="0"/>
              <a:t> (CAPTCHA) </a:t>
            </a:r>
            <a:r>
              <a:rPr lang="ru-RU" sz="2400" dirty="0"/>
              <a:t>– это защитный код, который пользователю требуется ввести в специальном поле на сайте для его защиты от действия автоматических сервисов (ботов, спама, </a:t>
            </a:r>
            <a:r>
              <a:rPr lang="ru-RU" sz="2400" dirty="0" err="1"/>
              <a:t>флуда</a:t>
            </a:r>
            <a:r>
              <a:rPr lang="ru-RU" sz="2400" dirty="0"/>
              <a:t> и пр.), вредящих ресурсу.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03" y="1066800"/>
            <a:ext cx="7798699" cy="52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7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  <a:ea typeface="Times New Roman" panose="02020603050405020304" pitchFamily="18" charset="0"/>
              </a:rPr>
              <a:t>Капча</a:t>
            </a:r>
            <a:endParaRPr lang="ru-RU" sz="40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97" y="1374932"/>
            <a:ext cx="9848536" cy="49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85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Django Формы</vt:lpstr>
      <vt:lpstr>1. Набор форм это</vt:lpstr>
      <vt:lpstr>1. Набор форм это</vt:lpstr>
      <vt:lpstr>2. Капча</vt:lpstr>
      <vt:lpstr>1. Капча</vt:lpstr>
      <vt:lpstr>1. Капча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2023-07-03T15:09:26Z</dcterms:modified>
</cp:coreProperties>
</file>