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283" r:id="rId3"/>
    <p:sldId id="258" r:id="rId4"/>
    <p:sldId id="285" r:id="rId5"/>
    <p:sldId id="286" r:id="rId6"/>
    <p:sldId id="33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79810" y="186852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Разграничение доступа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425604"/>
            <a:ext cx="5607440" cy="634762"/>
          </a:xfrm>
        </p:spPr>
        <p:txBody>
          <a:bodyPr/>
          <a:lstStyle/>
          <a:p>
            <a:r>
              <a:rPr lang="ru-RU" dirty="0"/>
              <a:t>Занятие №19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881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Авторизация и Аутентификация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Авторизация и 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Аутентификация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Django предоставляет систему аутентификации и авторизации ("</a:t>
            </a:r>
            <a:r>
              <a:rPr lang="ru-RU" sz="2400" dirty="0" err="1"/>
              <a:t>permission</a:t>
            </a:r>
            <a:r>
              <a:rPr lang="ru-RU" sz="2400" dirty="0"/>
              <a:t>") пользователя, реализованную на основе фреймворка работы с сессиями.</a:t>
            </a:r>
          </a:p>
          <a:p>
            <a:endParaRPr lang="ru-RU" sz="2400" dirty="0"/>
          </a:p>
          <a:p>
            <a:r>
              <a:rPr lang="ru-RU" sz="2400" dirty="0"/>
              <a:t>Система аутентификации и авторизации позволяет вам проверять учётные данные пользователей и определять какие действия какой пользователь может выполнять.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6" y="152400"/>
            <a:ext cx="4961461" cy="65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Пароли в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9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Пароли в </a:t>
            </a:r>
            <a:r>
              <a:rPr lang="en-US" sz="4000" dirty="0">
                <a:latin typeface="+mn-lt"/>
              </a:rPr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69420" y="1232808"/>
            <a:ext cx="7650079" cy="528390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D</a:t>
            </a:r>
            <a:r>
              <a:rPr lang="ru-RU" sz="1600" dirty="0" err="1"/>
              <a:t>jango</a:t>
            </a:r>
            <a:r>
              <a:rPr lang="ru-RU" sz="1600" dirty="0"/>
              <a:t> предоставляет гибкую систему хранения паролей и по умолчанию использует PBKDF2.</a:t>
            </a:r>
          </a:p>
          <a:p>
            <a:r>
              <a:rPr lang="ru-RU" sz="1600" dirty="0"/>
              <a:t>Атрибут </a:t>
            </a:r>
            <a:r>
              <a:rPr lang="ru-RU" sz="1600" dirty="0" err="1"/>
              <a:t>password</a:t>
            </a:r>
            <a:r>
              <a:rPr lang="ru-RU" sz="1600" dirty="0"/>
              <a:t> объекта </a:t>
            </a:r>
            <a:r>
              <a:rPr lang="ru-RU" sz="1600" dirty="0" err="1"/>
              <a:t>User</a:t>
            </a:r>
            <a:r>
              <a:rPr lang="ru-RU" sz="1600" dirty="0"/>
              <a:t> представляет собой строку в таком формате:</a:t>
            </a:r>
            <a:br>
              <a:rPr lang="en-US" sz="1600" dirty="0"/>
            </a:br>
            <a:r>
              <a:rPr lang="en-US" sz="1600" dirty="0"/>
              <a:t>&lt;algorithm&gt;$&lt;iterations&gt;$&lt;salt&gt;$&lt;hash&gt;</a:t>
            </a:r>
          </a:p>
          <a:p>
            <a:endParaRPr lang="en-US" sz="1600" dirty="0"/>
          </a:p>
          <a:p>
            <a:r>
              <a:rPr lang="ru-RU" sz="1600" dirty="0"/>
              <a:t>По умолчанию для PASSWORD_HASHERS используется:</a:t>
            </a:r>
            <a:endParaRPr lang="en-US" sz="1600" dirty="0"/>
          </a:p>
          <a:p>
            <a:r>
              <a:rPr lang="en-US" sz="1600" dirty="0"/>
              <a:t>PASSWORD_HASHERS = [</a:t>
            </a:r>
          </a:p>
          <a:p>
            <a:r>
              <a:rPr lang="en-US" sz="1600" dirty="0"/>
              <a:t>    'django.contrib.auth.hashers.PBKDF2PasswordHasher',</a:t>
            </a:r>
          </a:p>
          <a:p>
            <a:r>
              <a:rPr lang="en-US" sz="1600" dirty="0"/>
              <a:t>    'django.contrib.auth.hashers.PBKDF2SHA1PasswordHasher',</a:t>
            </a:r>
          </a:p>
          <a:p>
            <a:r>
              <a:rPr lang="en-US" sz="1600" dirty="0"/>
              <a:t>    'django.contrib.auth.hashers.Argon2PasswordHasher',</a:t>
            </a:r>
          </a:p>
          <a:p>
            <a:r>
              <a:rPr lang="en-US" sz="1600" dirty="0"/>
              <a:t>    'django.contrib.auth.hashers.BCryptSHA256PasswordHasher',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django.contrib.auth.hashers.ScryptPasswordHasher</a:t>
            </a:r>
            <a:r>
              <a:rPr lang="en-US" sz="1600" dirty="0"/>
              <a:t>’,</a:t>
            </a:r>
          </a:p>
          <a:p>
            <a:r>
              <a:rPr lang="en-US" sz="1600" dirty="0"/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ru-RU" sz="1600" dirty="0"/>
              <a:t>Argon2 не используется по умолчанию в </a:t>
            </a:r>
            <a:r>
              <a:rPr lang="ru-RU" sz="1600" dirty="0" err="1"/>
              <a:t>Django</a:t>
            </a:r>
            <a:r>
              <a:rPr lang="ru-RU" sz="1600" dirty="0"/>
              <a:t>, так как для его работы требуется сторонняя библиотека. Однако панель «Соревнование по хэшированию паролей» рекомендует сразу использовать Argon2, а не другие алгоритмы, поддерживаемые </a:t>
            </a:r>
            <a:r>
              <a:rPr lang="ru-RU" sz="1600" dirty="0" err="1"/>
              <a:t>Django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Чтобы использовать Argon2 в качестве алгоритма хранения по умолчанию, сделайте следующее:</a:t>
            </a:r>
          </a:p>
          <a:p>
            <a:r>
              <a:rPr lang="ru-RU" sz="1600" dirty="0"/>
              <a:t>Установите argon2-cffi </a:t>
            </a:r>
            <a:r>
              <a:rPr lang="ru-RU" sz="1600" dirty="0" err="1"/>
              <a:t>library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Измените </a:t>
            </a:r>
            <a:r>
              <a:rPr lang="en-US" sz="1600" dirty="0"/>
              <a:t>PASSWORD_HASHERS </a:t>
            </a:r>
            <a:r>
              <a:rPr lang="ru-RU" sz="1600" dirty="0"/>
              <a:t>так, чтобы первым был список </a:t>
            </a:r>
            <a:r>
              <a:rPr lang="en-US" sz="1600" dirty="0"/>
              <a:t>Argon2PasswordHasher.</a:t>
            </a:r>
            <a:endParaRPr lang="ru-R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8098C-BD72-4F17-AED2-248F0E33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70" y="1893638"/>
            <a:ext cx="6316910" cy="27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236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Разграничение доступа</vt:lpstr>
      <vt:lpstr>1. Авторизация и Аутентификация</vt:lpstr>
      <vt:lpstr>1. Авторизация и  Аутентификация</vt:lpstr>
      <vt:lpstr>2. Пароли в Django</vt:lpstr>
      <vt:lpstr>1. Пароли в Django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2023-07-03T15:23:35Z</dcterms:modified>
</cp:coreProperties>
</file>