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33" r:id="rId2"/>
    <p:sldId id="283" r:id="rId3"/>
    <p:sldId id="258" r:id="rId4"/>
    <p:sldId id="285" r:id="rId5"/>
    <p:sldId id="286" r:id="rId6"/>
    <p:sldId id="287" r:id="rId7"/>
    <p:sldId id="33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570B0-5BCB-4623-A788-F2235DD7E8BC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F353-E314-485C-AF9D-4CA5A87F1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72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2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64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66666" y="2461418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Модели: расширенные инструменты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93519"/>
            <a:ext cx="5607440" cy="634762"/>
          </a:xfrm>
        </p:spPr>
        <p:txBody>
          <a:bodyPr/>
          <a:lstStyle/>
          <a:p>
            <a:r>
              <a:rPr lang="ru-RU" dirty="0"/>
              <a:t>Занятие №21</a:t>
            </a:r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69203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Наследование моделей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dirty="0">
                <a:latin typeface="+mn-lt"/>
              </a:rPr>
              <a:t>Наследование моделей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5010567" cy="4779985"/>
          </a:xfrm>
        </p:spPr>
        <p:txBody>
          <a:bodyPr>
            <a:normAutofit/>
          </a:bodyPr>
          <a:lstStyle/>
          <a:p>
            <a:r>
              <a:rPr lang="ru-RU" sz="2400" b="1" dirty="0"/>
              <a:t>Абстрактное наследование </a:t>
            </a:r>
            <a:r>
              <a:rPr lang="ru-RU" sz="2400" dirty="0"/>
              <a:t>— абстрактная модель не создает таблицы. </a:t>
            </a:r>
          </a:p>
          <a:p>
            <a:r>
              <a:rPr lang="ru-RU" sz="2400" dirty="0"/>
              <a:t>Используется для сокращения объема кода и лаконичного стиля его написания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846" y="1736724"/>
            <a:ext cx="7065688" cy="315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</a:t>
            </a:r>
            <a:r>
              <a:rPr lang="en-US" sz="4000" dirty="0">
                <a:latin typeface="+mn-lt"/>
              </a:rPr>
              <a:t>. </a:t>
            </a:r>
            <a:r>
              <a:rPr lang="ru-RU" sz="4000" dirty="0">
                <a:latin typeface="+mn-lt"/>
              </a:rPr>
              <a:t>Наследование моделей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296457"/>
            <a:ext cx="5010567" cy="5273676"/>
          </a:xfrm>
        </p:spPr>
        <p:txBody>
          <a:bodyPr>
            <a:normAutofit fontScale="92500" lnSpcReduction="10000"/>
          </a:bodyPr>
          <a:lstStyle/>
          <a:p>
            <a:r>
              <a:rPr lang="ru-RU" sz="2400" b="1" dirty="0" err="1"/>
              <a:t>Multitable</a:t>
            </a:r>
            <a:r>
              <a:rPr lang="ru-RU" sz="2400" b="1" dirty="0"/>
              <a:t> наследование </a:t>
            </a:r>
            <a:r>
              <a:rPr lang="ru-RU" sz="2400" dirty="0"/>
              <a:t>— довольно интересный вид наследования. Это наследование требует особого внимания: родительская модель создает таблицу со всеми полями, как обычная модель. </a:t>
            </a:r>
          </a:p>
          <a:p>
            <a:r>
              <a:rPr lang="ru-RU" sz="2400" dirty="0"/>
              <a:t>Но! Она будет хранить в себе кроме своих значений так же значения полей всех моделей, наследованных от нее. Что касается дочерних моделей, то они создают таблицы с полями, определенными непосредственно в них — без унаследованных полей — + поле с именем вида имя </a:t>
            </a:r>
            <a:r>
              <a:rPr lang="ru-RU" sz="2400" dirty="0" err="1"/>
              <a:t>Модели_ptr_id</a:t>
            </a:r>
            <a:r>
              <a:rPr lang="ru-RU" sz="2400" dirty="0"/>
              <a:t>. Это поле является первичным ключом к родительской модели и является уникальным.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245" y="1108598"/>
            <a:ext cx="6677957" cy="326753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759" y="4639861"/>
            <a:ext cx="4425502" cy="19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419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dirty="0">
                <a:latin typeface="+mn-lt"/>
              </a:rPr>
              <a:t>Наследование моделей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5010567" cy="4779985"/>
          </a:xfrm>
        </p:spPr>
        <p:txBody>
          <a:bodyPr>
            <a:normAutofit/>
          </a:bodyPr>
          <a:lstStyle/>
          <a:p>
            <a:r>
              <a:rPr lang="ru-RU" sz="2400" b="1" dirty="0" err="1"/>
              <a:t>Proxy</a:t>
            </a:r>
            <a:r>
              <a:rPr lang="ru-RU" sz="2400" b="1" dirty="0"/>
              <a:t>-наследование </a:t>
            </a:r>
            <a:r>
              <a:rPr lang="ru-RU" sz="2400" dirty="0"/>
              <a:t>— позволяет только переопределение поведения в дочерней модели.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498" y="1712381"/>
            <a:ext cx="4442769" cy="142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9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</a:t>
            </a:r>
            <a:r>
              <a:rPr lang="en-US" sz="4000" dirty="0">
                <a:latin typeface="+mn-lt"/>
              </a:rPr>
              <a:t>. </a:t>
            </a:r>
            <a:r>
              <a:rPr lang="ru-RU" sz="4000" dirty="0">
                <a:latin typeface="+mn-lt"/>
              </a:rPr>
              <a:t>Наследование моделей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5010567" cy="4779985"/>
          </a:xfrm>
        </p:spPr>
        <p:txBody>
          <a:bodyPr>
            <a:normAutofit/>
          </a:bodyPr>
          <a:lstStyle/>
          <a:p>
            <a:r>
              <a:rPr lang="ru-RU" sz="2400" dirty="0"/>
              <a:t>Так же считаю, стоит отметить работу с </a:t>
            </a:r>
            <a:r>
              <a:rPr lang="ru-RU" sz="2400" dirty="0" err="1"/>
              <a:t>GenericForeignKey</a:t>
            </a:r>
            <a:r>
              <a:rPr lang="ru-RU" sz="2400" dirty="0"/>
              <a:t>, хотя этот паттерн и не относится к наследованию моделей, но очень тесно с ним связан.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3" y="3802889"/>
            <a:ext cx="10634133" cy="205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36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3F6FAAF-427A-0D9C-CFED-51B117FD8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2761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52</TotalTime>
  <Words>175</Words>
  <Application>Microsoft Office PowerPoint</Application>
  <PresentationFormat>Широкоэкранный</PresentationFormat>
  <Paragraphs>13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Helvetica Light</vt:lpstr>
      <vt:lpstr>Lucida Console</vt:lpstr>
      <vt:lpstr>Trebuchet MS</vt:lpstr>
      <vt:lpstr>Wingdings</vt:lpstr>
      <vt:lpstr>Тема Office</vt:lpstr>
      <vt:lpstr>Модели: расширенные инструменты</vt:lpstr>
      <vt:lpstr>1. Наследование моделей</vt:lpstr>
      <vt:lpstr>1. Наследование моделей</vt:lpstr>
      <vt:lpstr>1. Наследование моделей</vt:lpstr>
      <vt:lpstr>1. Наследование моделей</vt:lpstr>
      <vt:lpstr>1. Наследование моделей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19</cp:revision>
  <dcterms:created xsi:type="dcterms:W3CDTF">2022-01-30T05:59:16Z</dcterms:created>
  <dcterms:modified xsi:type="dcterms:W3CDTF">2023-07-03T15:43:41Z</dcterms:modified>
</cp:coreProperties>
</file>