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33" r:id="rId2"/>
    <p:sldId id="283" r:id="rId3"/>
    <p:sldId id="258" r:id="rId4"/>
    <p:sldId id="285" r:id="rId5"/>
    <p:sldId id="332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2" y="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570B0-5BCB-4623-A788-F2235DD7E8BC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3F353-E314-485C-AF9D-4CA5A87F1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722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pic>
        <p:nvPicPr>
          <p:cNvPr id="28" name="Рисунок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71" y="110496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25" name="Рисунок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089" y="1955784"/>
            <a:ext cx="1932033" cy="2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2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6645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  <p:sldLayoutId id="214748368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86455" y="2493505"/>
            <a:ext cx="6489857" cy="1560477"/>
          </a:xfrm>
        </p:spPr>
        <p:txBody>
          <a:bodyPr>
            <a:noAutofit/>
          </a:bodyPr>
          <a:lstStyle/>
          <a:p>
            <a:r>
              <a:rPr lang="ru-RU" dirty="0"/>
              <a:t>Модели: расширенные инструменты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2226395" y="1409561"/>
            <a:ext cx="5607440" cy="634762"/>
          </a:xfrm>
        </p:spPr>
        <p:txBody>
          <a:bodyPr/>
          <a:lstStyle/>
          <a:p>
            <a:r>
              <a:rPr lang="ru-RU" dirty="0"/>
              <a:t>Занятие №22</a:t>
            </a:r>
          </a:p>
          <a:p>
            <a:endParaRPr lang="ru-RU" dirty="0"/>
          </a:p>
        </p:txBody>
      </p:sp>
      <p:pic>
        <p:nvPicPr>
          <p:cNvPr id="2" name="Рисунок 1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930052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ru-RU" dirty="0"/>
              <a:t>Транзакции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  <a:ea typeface="Times New Roman" panose="02020603050405020304" pitchFamily="18" charset="0"/>
              </a:rPr>
              <a:t>1. </a:t>
            </a:r>
            <a:r>
              <a:rPr lang="ru-RU" sz="4000" dirty="0">
                <a:latin typeface="+mn-lt"/>
              </a:rPr>
              <a:t>Транзакции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736724"/>
            <a:ext cx="5010567" cy="4779985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ru-RU" sz="2400" b="1" dirty="0"/>
              <a:t>Транзакция</a:t>
            </a:r>
            <a:r>
              <a:rPr lang="ru-RU" sz="2400" dirty="0"/>
              <a:t> – это атомарный набор запросов к базе данных. </a:t>
            </a:r>
          </a:p>
          <a:p>
            <a:r>
              <a:rPr lang="ru-RU" sz="2400" dirty="0"/>
              <a:t>Даже если ваша программа аварийно завершится, база данных гарантирует, что будут сохранены все изменения, или ни одно из них.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0" y="1350694"/>
            <a:ext cx="666750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  <a:ea typeface="Times New Roman" panose="02020603050405020304" pitchFamily="18" charset="0"/>
              </a:rPr>
              <a:t>1</a:t>
            </a:r>
            <a:r>
              <a:rPr lang="en-US" sz="4000" dirty="0">
                <a:latin typeface="+mn-lt"/>
              </a:rPr>
              <a:t>. </a:t>
            </a:r>
            <a:r>
              <a:rPr lang="ru-RU" sz="4000" dirty="0">
                <a:latin typeface="+mn-lt"/>
              </a:rPr>
              <a:t>Транзакции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425024"/>
            <a:ext cx="5010567" cy="5432976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600"/>
              </a:spcBef>
            </a:pPr>
            <a:r>
              <a:rPr lang="ru-RU" sz="2400" dirty="0"/>
              <a:t>По умолчанию Django работает в режиме автоматической фиксации. Каждый запрос немедленно фиксируется в базе данных, если транзакция не активна. Подробности см. ниже.</a:t>
            </a:r>
          </a:p>
          <a:p>
            <a:pPr>
              <a:spcBef>
                <a:spcPts val="600"/>
              </a:spcBef>
            </a:pPr>
            <a:endParaRPr lang="ru-RU" sz="2400" dirty="0"/>
          </a:p>
          <a:p>
            <a:pPr>
              <a:spcBef>
                <a:spcPts val="600"/>
              </a:spcBef>
            </a:pPr>
            <a:r>
              <a:rPr lang="ru-RU" sz="2400" dirty="0"/>
              <a:t>Django использует транзакции или точки сохранения автоматически, чтобы гарантировать целостность операций ORM, которые требуют нескольких запросов, особенно </a:t>
            </a:r>
            <a:r>
              <a:rPr lang="ru-RU" sz="2400" dirty="0" err="1"/>
              <a:t>delete</a:t>
            </a:r>
            <a:r>
              <a:rPr lang="ru-RU" sz="2400" dirty="0"/>
              <a:t>() и :</a:t>
            </a:r>
            <a:r>
              <a:rPr lang="ru-RU" sz="2400" dirty="0" err="1"/>
              <a:t>ref</a:t>
            </a:r>
            <a:r>
              <a:rPr lang="ru-RU" sz="2400" dirty="0"/>
              <a:t>:`</a:t>
            </a:r>
            <a:r>
              <a:rPr lang="ru-RU" sz="2400" dirty="0" err="1"/>
              <a:t>update</a:t>
            </a:r>
            <a:r>
              <a:rPr lang="ru-RU" sz="2400" dirty="0"/>
              <a:t>() &lt;</a:t>
            </a:r>
            <a:r>
              <a:rPr lang="ru-RU" sz="2400" dirty="0" err="1"/>
              <a:t>topics-db-queries-update</a:t>
            </a:r>
            <a:r>
              <a:rPr lang="ru-RU" sz="2400" dirty="0"/>
              <a:t>&gt;`запросы.</a:t>
            </a:r>
          </a:p>
          <a:p>
            <a:pPr>
              <a:spcBef>
                <a:spcPts val="600"/>
              </a:spcBef>
            </a:pPr>
            <a:endParaRPr lang="ru-RU" sz="2400" dirty="0"/>
          </a:p>
          <a:p>
            <a:pPr>
              <a:spcBef>
                <a:spcPts val="600"/>
              </a:spcBef>
            </a:pPr>
            <a:r>
              <a:rPr lang="ru-RU" sz="2400" dirty="0"/>
              <a:t>Класс Django </a:t>
            </a:r>
            <a:r>
              <a:rPr lang="ru-RU" sz="2400" dirty="0" err="1"/>
              <a:t>TestCase</a:t>
            </a:r>
            <a:r>
              <a:rPr lang="ru-RU" sz="2400" dirty="0"/>
              <a:t> также оборачивает каждый тест в транзакции по соображениям производительности.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503" y="1425024"/>
            <a:ext cx="6478611" cy="319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944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F3F6FAAF-427A-0D9C-CFED-51B117FD8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2761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51</TotalTime>
  <Words>122</Words>
  <Application>Microsoft Office PowerPoint</Application>
  <PresentationFormat>Широкоэкранный</PresentationFormat>
  <Paragraphs>12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2" baseType="lpstr">
      <vt:lpstr>Arial</vt:lpstr>
      <vt:lpstr>Calibri</vt:lpstr>
      <vt:lpstr>Helvetica Light</vt:lpstr>
      <vt:lpstr>Lucida Console</vt:lpstr>
      <vt:lpstr>Trebuchet MS</vt:lpstr>
      <vt:lpstr>Wingdings</vt:lpstr>
      <vt:lpstr>Тема Office</vt:lpstr>
      <vt:lpstr>Модели: расширенные инструменты</vt:lpstr>
      <vt:lpstr>1. Транзакции</vt:lpstr>
      <vt:lpstr>1. Транзакции</vt:lpstr>
      <vt:lpstr>1. Транзакции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19</cp:revision>
  <dcterms:created xsi:type="dcterms:W3CDTF">2022-01-30T05:59:16Z</dcterms:created>
  <dcterms:modified xsi:type="dcterms:W3CDTF">2023-07-03T15:51:14Z</dcterms:modified>
</cp:coreProperties>
</file>