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3" r:id="rId2"/>
    <p:sldId id="283" r:id="rId3"/>
    <p:sldId id="258" r:id="rId4"/>
    <p:sldId id="285" r:id="rId5"/>
    <p:sldId id="286" r:id="rId6"/>
    <p:sldId id="287" r:id="rId7"/>
    <p:sldId id="33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0624" y="2633472"/>
            <a:ext cx="6489857" cy="1591056"/>
          </a:xfrm>
        </p:spPr>
        <p:txBody>
          <a:bodyPr>
            <a:noAutofit/>
          </a:bodyPr>
          <a:lstStyle/>
          <a:p>
            <a:r>
              <a:rPr lang="ru-RU" sz="4800" dirty="0"/>
              <a:t>Сигналы. Собственная модель пользователя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45393"/>
            <a:ext cx="5607440" cy="634762"/>
          </a:xfrm>
        </p:spPr>
        <p:txBody>
          <a:bodyPr/>
          <a:lstStyle/>
          <a:p>
            <a:r>
              <a:rPr lang="ru-RU" dirty="0"/>
              <a:t>Занятие №23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2312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сигналы?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Сигналы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12270" y="1175658"/>
            <a:ext cx="6596743" cy="5529942"/>
          </a:xfrm>
        </p:spPr>
        <p:txBody>
          <a:bodyPr>
            <a:normAutofit lnSpcReduction="10000"/>
          </a:bodyPr>
          <a:lstStyle/>
          <a:p>
            <a:r>
              <a:rPr lang="ru-RU" sz="1600" dirty="0" err="1"/>
              <a:t>Django</a:t>
            </a:r>
            <a:r>
              <a:rPr lang="ru-RU" sz="1600" dirty="0"/>
              <a:t> включает в себя «диспетчер сигналов», который помогает разделенным приложениям получать уведомления о действиях, происходящих в других частях фреймворка. В двух словах, сигналы позволяют определенным отправителям уведомлять набор получателей о том, что произошло какое-то действие. Они особенно полезны, когда многие части кода могут быть заинтересованы в одних и тех же событиях.</a:t>
            </a:r>
          </a:p>
          <a:p>
            <a:r>
              <a:rPr lang="ru-RU" sz="1600" dirty="0" err="1"/>
              <a:t>Django</a:t>
            </a:r>
            <a:r>
              <a:rPr lang="ru-RU" sz="1600" dirty="0"/>
              <a:t> предоставляет </a:t>
            </a:r>
            <a:r>
              <a:rPr lang="ru-RU" sz="1600" dirty="0" err="1"/>
              <a:t>set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built-in</a:t>
            </a:r>
            <a:r>
              <a:rPr lang="ru-RU" sz="1600" dirty="0"/>
              <a:t> </a:t>
            </a:r>
            <a:r>
              <a:rPr lang="ru-RU" sz="1600" dirty="0" err="1"/>
              <a:t>signals</a:t>
            </a:r>
            <a:r>
              <a:rPr lang="ru-RU" sz="1600" dirty="0"/>
              <a:t>, который позволяет пользовательскому коду получать уведомления от самого </a:t>
            </a:r>
            <a:r>
              <a:rPr lang="ru-RU" sz="1600" dirty="0" err="1"/>
              <a:t>Django</a:t>
            </a:r>
            <a:r>
              <a:rPr lang="ru-RU" sz="1600" dirty="0"/>
              <a:t> об определенных действиях. Среди них есть несколько полезных уведомлений:</a:t>
            </a:r>
          </a:p>
          <a:p>
            <a:r>
              <a:rPr lang="en-US" sz="1600" dirty="0" err="1"/>
              <a:t>django.db.models.signals.pre_save</a:t>
            </a:r>
            <a:r>
              <a:rPr lang="en-US" sz="1600" dirty="0"/>
              <a:t> &amp; </a:t>
            </a:r>
            <a:r>
              <a:rPr lang="en-US" sz="1600" dirty="0" err="1"/>
              <a:t>django.db.models.signals.post_save</a:t>
            </a:r>
            <a:endParaRPr lang="en-US" sz="1600" dirty="0"/>
          </a:p>
          <a:p>
            <a:r>
              <a:rPr lang="ru-RU" sz="1600" dirty="0"/>
              <a:t>Отправляется до или после вызова метода модели </a:t>
            </a:r>
            <a:r>
              <a:rPr lang="en-US" sz="1600" dirty="0"/>
              <a:t>save().</a:t>
            </a:r>
          </a:p>
          <a:p>
            <a:r>
              <a:rPr lang="en-US" sz="1600" dirty="0" err="1"/>
              <a:t>django.db.models.signals.pre_delete</a:t>
            </a:r>
            <a:r>
              <a:rPr lang="en-US" sz="1600" dirty="0"/>
              <a:t> &amp; </a:t>
            </a:r>
            <a:r>
              <a:rPr lang="en-US" sz="1600" dirty="0" err="1"/>
              <a:t>django.db.models.signals.post_delete</a:t>
            </a:r>
            <a:endParaRPr lang="en-US" sz="1600" dirty="0"/>
          </a:p>
          <a:p>
            <a:r>
              <a:rPr lang="ru-RU" sz="1600" dirty="0"/>
              <a:t>Отправляется до или после вызова метода модели </a:t>
            </a:r>
            <a:r>
              <a:rPr lang="en-US" sz="1600" dirty="0"/>
              <a:t>delete() </a:t>
            </a:r>
            <a:r>
              <a:rPr lang="ru-RU" sz="1600" dirty="0"/>
              <a:t>или метода </a:t>
            </a:r>
            <a:r>
              <a:rPr lang="en-US" sz="1600" dirty="0" err="1"/>
              <a:t>queryset</a:t>
            </a:r>
            <a:r>
              <a:rPr lang="en-US" sz="1600" dirty="0"/>
              <a:t> delete().</a:t>
            </a:r>
          </a:p>
          <a:p>
            <a:r>
              <a:rPr lang="en-US" sz="1600" dirty="0"/>
              <a:t>django.db.models.signals.m2m_changed</a:t>
            </a:r>
          </a:p>
          <a:p>
            <a:r>
              <a:rPr lang="ru-RU" sz="1600" dirty="0"/>
              <a:t>Отправляется при изменении </a:t>
            </a:r>
            <a:r>
              <a:rPr lang="en-US" sz="1600" dirty="0" err="1"/>
              <a:t>ManyToManyField</a:t>
            </a:r>
            <a:r>
              <a:rPr lang="en-US" sz="1600" dirty="0"/>
              <a:t> </a:t>
            </a:r>
            <a:r>
              <a:rPr lang="ru-RU" sz="1600" dirty="0"/>
              <a:t>на модели.</a:t>
            </a:r>
          </a:p>
          <a:p>
            <a:r>
              <a:rPr lang="en-US" sz="1600" dirty="0" err="1"/>
              <a:t>django.core.signals.request_started</a:t>
            </a:r>
            <a:r>
              <a:rPr lang="en-US" sz="1600" dirty="0"/>
              <a:t> &amp; </a:t>
            </a:r>
            <a:r>
              <a:rPr lang="en-US" sz="1600" dirty="0" err="1"/>
              <a:t>django.core.signals.request_finished</a:t>
            </a:r>
            <a:endParaRPr lang="en-US" sz="1600" dirty="0"/>
          </a:p>
          <a:p>
            <a:r>
              <a:rPr lang="ru-RU" sz="1600" dirty="0"/>
              <a:t>Отправляется, когда </a:t>
            </a:r>
            <a:r>
              <a:rPr lang="en-US" sz="1600" dirty="0"/>
              <a:t>Django </a:t>
            </a:r>
            <a:r>
              <a:rPr lang="ru-RU" sz="1600" dirty="0"/>
              <a:t>начинает или завершает </a:t>
            </a:r>
            <a:r>
              <a:rPr lang="en-US" sz="1600" dirty="0"/>
              <a:t>HTTP-</a:t>
            </a:r>
            <a:r>
              <a:rPr lang="ru-RU" sz="1600" dirty="0"/>
              <a:t>запрос.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E7E34-41C2-45F5-930B-DDF97D22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05" y="1110341"/>
            <a:ext cx="5261936" cy="2389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3BE3F8-806F-49E5-991A-4E8C69580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14" y="4277260"/>
            <a:ext cx="5207228" cy="18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Модель пользователя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90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Модель пользователя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3656821" cy="477998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Модель пользователя - это сбор и категоризация персональных данных, связанных с конкретным пользователем. </a:t>
            </a:r>
            <a:endParaRPr lang="en-US" sz="2400" dirty="0"/>
          </a:p>
          <a:p>
            <a:r>
              <a:rPr lang="ru-RU" sz="2400" dirty="0"/>
              <a:t>Модель пользователя - это структура (данных), которая используется для захвата определенных характеристик отдельного пользователя, а профиль пользователя - это фактическое представление в данной модели пользователя.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58" y="1210614"/>
            <a:ext cx="7903331" cy="43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Модель пользователя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29274"/>
            <a:ext cx="4106863" cy="477998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Обычно, в стандартной модели недостаёт каких-то свойств или полей. Для исправления, применяют способы, которые разделяются на несколько категорий:</a:t>
            </a:r>
          </a:p>
          <a:p>
            <a:r>
              <a:rPr lang="ru-RU" sz="2400" dirty="0"/>
              <a:t>Прокси</a:t>
            </a:r>
          </a:p>
          <a:p>
            <a:r>
              <a:rPr lang="ru-RU" sz="2400" dirty="0"/>
              <a:t>Расширение</a:t>
            </a:r>
          </a:p>
          <a:p>
            <a:r>
              <a:rPr lang="ru-RU" sz="2400" dirty="0"/>
              <a:t>Связи 1 к 1</a:t>
            </a:r>
          </a:p>
          <a:p>
            <a:r>
              <a:rPr lang="ru-RU" sz="2400" dirty="0"/>
              <a:t>Наследование</a:t>
            </a:r>
          </a:p>
          <a:p>
            <a:endParaRPr lang="ru-RU" sz="2400" dirty="0"/>
          </a:p>
          <a:p>
            <a:r>
              <a:rPr lang="ru-RU" sz="2400" dirty="0"/>
              <a:t>Подробнее на занятии…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5" y="1143419"/>
            <a:ext cx="5964369" cy="50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310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Сигналы. Собственная модель пользователя </vt:lpstr>
      <vt:lpstr>1. Что такое сигналы?</vt:lpstr>
      <vt:lpstr>1. Сигналы</vt:lpstr>
      <vt:lpstr>2. Модель пользователя</vt:lpstr>
      <vt:lpstr>1. Модель пользователя</vt:lpstr>
      <vt:lpstr>1. Модель пользователя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2023-07-03T15:59:29Z</dcterms:modified>
</cp:coreProperties>
</file>