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461420"/>
            <a:ext cx="6489857" cy="1551033"/>
          </a:xfrm>
        </p:spPr>
        <p:txBody>
          <a:bodyPr>
            <a:noAutofit/>
          </a:bodyPr>
          <a:lstStyle/>
          <a:p>
            <a:r>
              <a:rPr lang="ru-RU" dirty="0"/>
              <a:t>Поддержка баз данных </a:t>
            </a:r>
            <a:r>
              <a:rPr lang="ru-RU" dirty="0" err="1"/>
              <a:t>PostgreSQL</a:t>
            </a:r>
            <a:r>
              <a:rPr lang="ru-RU" dirty="0"/>
              <a:t>. Кэширование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№25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655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Кэширование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Кэширование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17600"/>
            <a:ext cx="6696232" cy="53991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Основной компромисс в динамических веб-сайтах заключается в том, что они динамические. Каждый раз, когда пользователь запрашивает страницу, веб-сервер выполняет всевозможные вычисления - от запросов к базе данных до рендеринга шаблонов и бизнес-логики - для создания страницы, которую видит посетитель вашего сайта. Это намного дороже, с точки зрения затрат на обработку, чем стандартное считывание файла с файловой системы.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Для большинства веб-приложений эти накладные расходы не являются большой проблемой. Большинство веб-приложений не являются washingtonpost.com или slashdot.org; это сайты малого и среднего размера с небольшим трафиком. Но для сайтов со средним и высоким трафиком очень важно сократить как можно больше накладных расходов.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Вот тут и пригодится кеширование.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Кэшировать что-то - значит сохранять результат дорогостоящего вычисления, чтобы не выполнять его в следующий раз.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9" y="177800"/>
            <a:ext cx="4845777" cy="64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154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Поддержка баз данных PostgreSQL. Кэширование</vt:lpstr>
      <vt:lpstr>1. Кэширование</vt:lpstr>
      <vt:lpstr>1. Кэширование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2023-07-03T16:23:39Z</dcterms:modified>
</cp:coreProperties>
</file>