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54163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77477"/>
            <a:ext cx="5607440" cy="634762"/>
          </a:xfrm>
        </p:spPr>
        <p:txBody>
          <a:bodyPr/>
          <a:lstStyle/>
          <a:p>
            <a:r>
              <a:rPr lang="ru-RU" dirty="0"/>
              <a:t>Занятие №26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528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BBCode</a:t>
            </a:r>
            <a:r>
              <a:rPr lang="ru-RU" dirty="0"/>
              <a:t>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BBCode</a:t>
            </a:r>
            <a:r>
              <a:rPr lang="ru-RU" sz="4000" dirty="0">
                <a:latin typeface="+mn-lt"/>
              </a:rPr>
              <a:t> 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50874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Язык разметки, используемый для форматирования сообщений на многих электронных досках объявлений (BBS) и форумах. </a:t>
            </a:r>
          </a:p>
          <a:p>
            <a:r>
              <a:rPr lang="ru-RU" sz="2400" dirty="0"/>
              <a:t>Для форматирования текста используются теги, подобные тегам HTML, но, в отличие от них, заключённые в квадратные скобки. </a:t>
            </a:r>
          </a:p>
          <a:p>
            <a:r>
              <a:rPr lang="ru-RU" sz="2400" dirty="0"/>
              <a:t>Перед отображением страницы движок форума производит разбор текста и преобразование его в HTML-код.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43" y="333456"/>
            <a:ext cx="5791631" cy="62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67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Шаблоны: Расширенные инструменты</vt:lpstr>
      <vt:lpstr>1. BBCode </vt:lpstr>
      <vt:lpstr>1. BBCode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2023-07-03T16:36:42Z</dcterms:modified>
</cp:coreProperties>
</file>