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33" r:id="rId2"/>
    <p:sldId id="283" r:id="rId3"/>
    <p:sldId id="258" r:id="rId4"/>
    <p:sldId id="285" r:id="rId5"/>
    <p:sldId id="332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2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570B0-5BCB-4623-A788-F2235DD7E8BC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3F353-E314-485C-AF9D-4CA5A87F1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722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03.07.2023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2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664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  <p:sldLayoutId id="214748368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86455" y="2493505"/>
            <a:ext cx="6489857" cy="1560477"/>
          </a:xfrm>
        </p:spPr>
        <p:txBody>
          <a:bodyPr>
            <a:noAutofit/>
          </a:bodyPr>
          <a:lstStyle/>
          <a:p>
            <a:r>
              <a:rPr lang="ru-RU" dirty="0"/>
              <a:t>Шаблоны: Расширенные инструменты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377478"/>
            <a:ext cx="5607440" cy="634762"/>
          </a:xfrm>
        </p:spPr>
        <p:txBody>
          <a:bodyPr/>
          <a:lstStyle/>
          <a:p>
            <a:r>
              <a:rPr lang="ru-RU" dirty="0"/>
              <a:t>Занятие №27</a:t>
            </a:r>
          </a:p>
          <a:p>
            <a:endParaRPr lang="ru-RU" dirty="0"/>
          </a:p>
        </p:txBody>
      </p:sp>
      <p:pic>
        <p:nvPicPr>
          <p:cNvPr id="2" name="Рисунок 1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03266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dirty="0"/>
              <a:t>Фильтры и теги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dirty="0">
                <a:latin typeface="+mn-lt"/>
              </a:rPr>
              <a:t>Фильтры и теги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515937" y="1736724"/>
            <a:ext cx="5010567" cy="4779985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ru-RU" sz="2400" dirty="0"/>
              <a:t>Управляющими элементами шаблонов Django являются переменные, фильтры и теги. </a:t>
            </a:r>
          </a:p>
          <a:p>
            <a:pPr>
              <a:spcBef>
                <a:spcPts val="600"/>
              </a:spcBef>
            </a:pPr>
            <a:r>
              <a:rPr lang="ru-RU" sz="2400" dirty="0"/>
              <a:t>При рендеринге шаблона переменные заменяются на свое значение, вычисленное в контексте вызова. </a:t>
            </a:r>
          </a:p>
          <a:p>
            <a:pPr>
              <a:spcBef>
                <a:spcPts val="600"/>
              </a:spcBef>
            </a:pPr>
            <a:r>
              <a:rPr lang="ru-RU" sz="2400" dirty="0"/>
              <a:t>Синтаксис — двойные фигурные скобки — например: {{</a:t>
            </a:r>
            <a:r>
              <a:rPr lang="ru-RU" sz="2400" dirty="0" err="1"/>
              <a:t>title</a:t>
            </a:r>
            <a:r>
              <a:rPr lang="ru-RU" sz="2400" dirty="0"/>
              <a:t>}}. </a:t>
            </a:r>
          </a:p>
          <a:p>
            <a:pPr>
              <a:spcBef>
                <a:spcPts val="600"/>
              </a:spcBef>
            </a:pPr>
            <a:r>
              <a:rPr lang="ru-RU" sz="2400" dirty="0"/>
              <a:t>Фильтры служат для простых преобразований переменных.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324" y="965169"/>
            <a:ext cx="4639322" cy="147658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4205" y="2664860"/>
            <a:ext cx="6128369" cy="131691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5351" y="4623357"/>
            <a:ext cx="7278116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  <a:ea typeface="Times New Roman" panose="02020603050405020304" pitchFamily="18" charset="0"/>
              </a:rPr>
              <a:t>1. </a:t>
            </a:r>
            <a:r>
              <a:rPr lang="ru-RU" sz="4000" dirty="0">
                <a:latin typeface="+mn-lt"/>
              </a:rPr>
              <a:t>Фильтры и теги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31" y="1250844"/>
            <a:ext cx="6020895" cy="205591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7" y="3371963"/>
            <a:ext cx="3914395" cy="103324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31" y="4516122"/>
            <a:ext cx="5575770" cy="98107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937" y="5497196"/>
            <a:ext cx="8586608" cy="890726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9742" y="437880"/>
            <a:ext cx="1725769" cy="474586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7831" y="437880"/>
            <a:ext cx="2419451" cy="431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090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F3F6FAAF-427A-0D9C-CFED-51B117FD8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2761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51</TotalTime>
  <Words>65</Words>
  <Application>Microsoft Office PowerPoint</Application>
  <PresentationFormat>Широкоэкранный</PresentationFormat>
  <Paragraphs>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2" baseType="lpstr">
      <vt:lpstr>Arial</vt:lpstr>
      <vt:lpstr>Calibri</vt:lpstr>
      <vt:lpstr>Helvetica Light</vt:lpstr>
      <vt:lpstr>Lucida Console</vt:lpstr>
      <vt:lpstr>Trebuchet MS</vt:lpstr>
      <vt:lpstr>Wingdings</vt:lpstr>
      <vt:lpstr>Тема Office</vt:lpstr>
      <vt:lpstr>Шаблоны: Расширенные инструменты</vt:lpstr>
      <vt:lpstr>1. Фильтры и теги</vt:lpstr>
      <vt:lpstr>1. Фильтры и теги</vt:lpstr>
      <vt:lpstr>1. Фильтры и теги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19</cp:revision>
  <dcterms:created xsi:type="dcterms:W3CDTF">2022-01-30T05:59:16Z</dcterms:created>
  <dcterms:modified xsi:type="dcterms:W3CDTF">2023-07-03T16:44:30Z</dcterms:modified>
</cp:coreProperties>
</file>