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283" r:id="rId3"/>
    <p:sldId id="258" r:id="rId4"/>
    <p:sldId id="285" r:id="rId5"/>
    <p:sldId id="33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525589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Шаблоны: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409561"/>
            <a:ext cx="5607440" cy="634762"/>
          </a:xfrm>
        </p:spPr>
        <p:txBody>
          <a:bodyPr/>
          <a:lstStyle/>
          <a:p>
            <a:r>
              <a:rPr lang="ru-RU" dirty="0"/>
              <a:t>Занятие №28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5088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bootstrap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</a:rPr>
              <a:t>bootstrap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4210609" cy="47799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400" b="1" dirty="0" err="1"/>
              <a:t>Bootstrap</a:t>
            </a:r>
            <a:r>
              <a:rPr lang="ru-RU" sz="2400" dirty="0"/>
              <a:t> — это </a:t>
            </a:r>
            <a:r>
              <a:rPr lang="ru-RU" sz="2400" dirty="0" err="1"/>
              <a:t>фреймворк</a:t>
            </a:r>
            <a:r>
              <a:rPr lang="ru-RU" sz="2400" dirty="0"/>
              <a:t>, который используется для создания пользовательского интерфейса в веб-приложениях. 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Он предоставляет </a:t>
            </a:r>
            <a:r>
              <a:rPr lang="ru-RU" sz="2400" dirty="0" err="1"/>
              <a:t>css</a:t>
            </a:r>
            <a:r>
              <a:rPr lang="ru-RU" sz="2400" dirty="0"/>
              <a:t>, </a:t>
            </a:r>
            <a:r>
              <a:rPr lang="ru-RU" sz="2400" dirty="0" err="1"/>
              <a:t>js</a:t>
            </a:r>
            <a:r>
              <a:rPr lang="ru-RU" sz="2400" dirty="0"/>
              <a:t> и другие инструменты, которые помогают создать необходимый интерфейс. 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В Django мы можем использовать начальную загрузку для создания более удобных приложений.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46" y="1477963"/>
            <a:ext cx="7342098" cy="429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</a:rPr>
              <a:t>bootstrap</a:t>
            </a:r>
            <a:endParaRPr lang="ru-RU" sz="4000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0" y="553790"/>
            <a:ext cx="8542933" cy="56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58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Шаблоны: Расширенные инструменты</vt:lpstr>
      <vt:lpstr>1. bootstrap</vt:lpstr>
      <vt:lpstr>1. bootstrap</vt:lpstr>
      <vt:lpstr>1. bootstrap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2023-07-03T16:53:08Z</dcterms:modified>
</cp:coreProperties>
</file>