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283" r:id="rId3"/>
    <p:sldId id="258" r:id="rId4"/>
    <p:sldId id="285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62184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Обработка выгруженных файлов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1435"/>
            <a:ext cx="5607440" cy="634762"/>
          </a:xfrm>
        </p:spPr>
        <p:txBody>
          <a:bodyPr/>
          <a:lstStyle/>
          <a:p>
            <a:r>
              <a:rPr lang="ru-RU" dirty="0"/>
              <a:t>Занятие №29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029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Выгруженные файлы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Выгруженные </a:t>
            </a:r>
            <a:br>
              <a:rPr lang="en-US" sz="4000" dirty="0">
                <a:latin typeface="+mn-lt"/>
              </a:rPr>
            </a:br>
            <a:r>
              <a:rPr lang="ru-RU" sz="4000" dirty="0">
                <a:latin typeface="+mn-lt"/>
              </a:rPr>
              <a:t>файлы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Как хранить файл любого расширения?</a:t>
            </a:r>
            <a:br>
              <a:rPr lang="en-US" sz="2400" dirty="0"/>
            </a:br>
            <a:br>
              <a:rPr lang="en-US" sz="2400" dirty="0"/>
            </a:br>
            <a:r>
              <a:rPr lang="ru-RU" sz="2400" dirty="0"/>
              <a:t>Самый простой вариант — загружать файлы с помощью </a:t>
            </a:r>
            <a:r>
              <a:rPr lang="ru-RU" sz="2400" dirty="0" err="1"/>
              <a:t>FileFields</a:t>
            </a:r>
            <a:r>
              <a:rPr lang="ru-RU" sz="2400" dirty="0"/>
              <a:t>. Начните с создания простой модели в файле models.py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341291"/>
            <a:ext cx="6401693" cy="28864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04" y="3438723"/>
            <a:ext cx="6391948" cy="30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Выгруженные </a:t>
            </a:r>
            <a:br>
              <a:rPr lang="en-US" sz="4000" dirty="0">
                <a:latin typeface="+mn-lt"/>
              </a:rPr>
            </a:br>
            <a:r>
              <a:rPr lang="ru-RU" sz="4000" dirty="0">
                <a:latin typeface="+mn-lt"/>
              </a:rPr>
              <a:t>файлы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Как хранить изображения?</a:t>
            </a:r>
          </a:p>
          <a:p>
            <a:endParaRPr lang="ru-RU" sz="2400" dirty="0"/>
          </a:p>
          <a:p>
            <a:r>
              <a:rPr lang="ru-RU" sz="2400" dirty="0"/>
              <a:t>Чтобы загружать картинки, необходимо использовать </a:t>
            </a:r>
            <a:r>
              <a:rPr lang="ru-RU" sz="2400" dirty="0" err="1"/>
              <a:t>ImageField</a:t>
            </a:r>
            <a:r>
              <a:rPr lang="ru-RU" sz="24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60" y="252715"/>
            <a:ext cx="6915802" cy="21915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7" y="2681937"/>
            <a:ext cx="5658640" cy="20005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261" y="4920134"/>
            <a:ext cx="6019680" cy="15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4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61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Обработка выгруженных файлов</vt:lpstr>
      <vt:lpstr>1. Выгруженные файлы</vt:lpstr>
      <vt:lpstr>1. Выгруженные  файлы</vt:lpstr>
      <vt:lpstr>1. Выгруженные  файлы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2023-07-03T17:02:41Z</dcterms:modified>
</cp:coreProperties>
</file>