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15824" y="253335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Посредники и обработчики контекста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25445" y="1425604"/>
            <a:ext cx="5607440" cy="634762"/>
          </a:xfrm>
        </p:spPr>
        <p:txBody>
          <a:bodyPr/>
          <a:lstStyle/>
          <a:p>
            <a:r>
              <a:rPr lang="ru-RU" dirty="0"/>
              <a:t>Занятие №31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3731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посредники и обработчики контекста?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Что такое посредники и обработчики контекста?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4"/>
            <a:ext cx="5010567" cy="5038746"/>
          </a:xfrm>
        </p:spPr>
        <p:txBody>
          <a:bodyPr>
            <a:normAutofit lnSpcReduction="10000"/>
          </a:bodyPr>
          <a:lstStyle/>
          <a:p>
            <a:r>
              <a:rPr lang="ru-RU" sz="1600" dirty="0" err="1"/>
              <a:t>Middleware</a:t>
            </a:r>
            <a:r>
              <a:rPr lang="ru-RU" sz="1600" dirty="0"/>
              <a:t> - это система крючков для обработки запросов/ответов в </a:t>
            </a:r>
            <a:r>
              <a:rPr lang="ru-RU" sz="1600" dirty="0" err="1"/>
              <a:t>Django</a:t>
            </a:r>
            <a:r>
              <a:rPr lang="ru-RU" sz="1600" dirty="0"/>
              <a:t>. Это легкая, низкоуровневая система «плагинов» для глобального изменения входных или выходных данных </a:t>
            </a:r>
            <a:r>
              <a:rPr lang="ru-RU" sz="1600" dirty="0" err="1"/>
              <a:t>Django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/>
              <a:t>Каждый компонент промежуточного ПО отвечает за выполнение определенной функции. Например, </a:t>
            </a:r>
            <a:r>
              <a:rPr lang="ru-RU" sz="1600" dirty="0" err="1"/>
              <a:t>Django</a:t>
            </a:r>
            <a:r>
              <a:rPr lang="ru-RU" sz="1600" dirty="0"/>
              <a:t> включает компонент промежуточного ПО, </a:t>
            </a:r>
            <a:r>
              <a:rPr lang="ru-RU" sz="1600" dirty="0" err="1"/>
              <a:t>AuthenticationMiddleware</a:t>
            </a:r>
            <a:r>
              <a:rPr lang="ru-RU" sz="1600" dirty="0"/>
              <a:t>, который связывает пользователей с запросами с помощью сессий.</a:t>
            </a:r>
          </a:p>
          <a:p>
            <a:br>
              <a:rPr lang="ru-RU" sz="1600" dirty="0"/>
            </a:br>
            <a:r>
              <a:rPr lang="ru-RU" sz="1600" dirty="0"/>
              <a:t>Справа находится пример кода, который создаёт «новый посредник».</a:t>
            </a:r>
            <a:br>
              <a:rPr lang="ru-RU" sz="1600" dirty="0"/>
            </a:br>
            <a:r>
              <a:rPr lang="ru-RU" sz="1600" dirty="0"/>
              <a:t> </a:t>
            </a:r>
          </a:p>
          <a:p>
            <a:r>
              <a:rPr lang="ru-RU" sz="1600" dirty="0"/>
              <a:t>Чтобы активировать компонент промежуточного ПО, добавьте его в список MIDDLEWARE в настройках </a:t>
            </a:r>
            <a:r>
              <a:rPr lang="ru-RU" sz="1600" dirty="0" err="1"/>
              <a:t>Django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/>
              <a:t>В MIDDLEWARE каждый компонент </a:t>
            </a:r>
            <a:r>
              <a:rPr lang="ru-RU" sz="1600" dirty="0" err="1"/>
              <a:t>middleware</a:t>
            </a:r>
            <a:r>
              <a:rPr lang="ru-RU" sz="1600" dirty="0"/>
              <a:t> представлен строкой: полный путь </a:t>
            </a:r>
            <a:r>
              <a:rPr lang="ru-RU" sz="1600" dirty="0" err="1"/>
              <a:t>Python</a:t>
            </a:r>
            <a:r>
              <a:rPr lang="ru-RU" sz="1600" dirty="0"/>
              <a:t> к классу или имени функции фабрики </a:t>
            </a:r>
            <a:r>
              <a:rPr lang="ru-RU" sz="1600" dirty="0" err="1"/>
              <a:t>middleware</a:t>
            </a:r>
            <a:r>
              <a:rPr lang="ru-RU" sz="16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14059-510D-4A52-81CA-BA5EE2EE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89" y="1656746"/>
            <a:ext cx="6243444" cy="42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Что такое посредники и обработчики контекста?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9426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1800" dirty="0"/>
              <a:t>Контекстный процессор имеет простой интерфейс: это функция </a:t>
            </a:r>
            <a:r>
              <a:rPr lang="ru-RU" sz="1800" dirty="0" err="1"/>
              <a:t>Python</a:t>
            </a:r>
            <a:r>
              <a:rPr lang="ru-RU" sz="1800" dirty="0"/>
              <a:t>, которая принимает один аргумент, объект </a:t>
            </a:r>
            <a:r>
              <a:rPr lang="ru-RU" sz="1800" dirty="0" err="1"/>
              <a:t>HttpRequest</a:t>
            </a:r>
            <a:r>
              <a:rPr lang="ru-RU" sz="1800" dirty="0"/>
              <a:t>, и возвращает словарь, который добавляется в контекст шаблона. </a:t>
            </a:r>
            <a:endParaRPr lang="en-US" sz="1800" dirty="0"/>
          </a:p>
          <a:p>
            <a:r>
              <a:rPr lang="ru-RU" sz="1800" dirty="0"/>
              <a:t>Каждый процессор контекста должен возвращать словарь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ru-RU" sz="1800" dirty="0"/>
              <a:t>Пользовательские контекстные процессоры могут находиться где угодно в вашей кодовой базе, если на них указывает аргумент </a:t>
            </a:r>
            <a:r>
              <a:rPr lang="ru-RU" sz="1800" dirty="0" err="1"/>
              <a:t>context_processors</a:t>
            </a:r>
            <a:r>
              <a:rPr lang="ru-RU" sz="1800" dirty="0"/>
              <a:t> </a:t>
            </a:r>
            <a:r>
              <a:rPr lang="ru-RU" sz="1800" dirty="0" err="1"/>
              <a:t>Engine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Справа пример одного обработчика и настроек в файле настроек.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CE066-6410-404A-BEEB-D72DDD25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068722"/>
            <a:ext cx="6544588" cy="210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44B9D-FF20-472C-AC61-4BCB580E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98" y="3191128"/>
            <a:ext cx="4102338" cy="36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3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53</TotalTime>
  <Words>210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Посредники и обработчики контекста</vt:lpstr>
      <vt:lpstr>1. Что такое посредники и обработчики контекста?</vt:lpstr>
      <vt:lpstr>1. Что такое посредники и обработчики контекста?</vt:lpstr>
      <vt:lpstr>1. Что такое посредники и обработчики контекста?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2023-07-03T17:26:23Z</dcterms:modified>
</cp:coreProperties>
</file>