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3" r:id="rId2"/>
    <p:sldId id="283" r:id="rId3"/>
    <p:sldId id="258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605799"/>
            <a:ext cx="6489857" cy="1949086"/>
          </a:xfrm>
        </p:spPr>
        <p:txBody>
          <a:bodyPr>
            <a:noAutofit/>
          </a:bodyPr>
          <a:lstStyle/>
          <a:p>
            <a:r>
              <a:rPr lang="ru-RU" dirty="0"/>
              <a:t>Административный сайт </a:t>
            </a:r>
            <a:r>
              <a:rPr lang="ru-RU" dirty="0" err="1"/>
              <a:t>Django</a:t>
            </a:r>
            <a:r>
              <a:rPr lang="ru-RU" dirty="0"/>
              <a:t>. Отправка электронных писем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77477"/>
            <a:ext cx="5607440" cy="634762"/>
          </a:xfrm>
        </p:spPr>
        <p:txBody>
          <a:bodyPr/>
          <a:lstStyle/>
          <a:p>
            <a:r>
              <a:rPr lang="ru-RU" dirty="0"/>
              <a:t>Занятие №3</a:t>
            </a:r>
            <a:r>
              <a:rPr lang="en-US" dirty="0"/>
              <a:t>3</a:t>
            </a:r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0549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SMTP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dirty="0">
                <a:latin typeface="+mn-lt"/>
              </a:rPr>
              <a:t>SMTP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296457"/>
            <a:ext cx="4236367" cy="5070476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SMTP</a:t>
            </a:r>
            <a:r>
              <a:rPr lang="ru-RU" sz="2400" b="1" dirty="0"/>
              <a:t> - </a:t>
            </a:r>
            <a:r>
              <a:rPr lang="ru-RU" sz="2400" dirty="0"/>
              <a:t>протокол передачи данных.</a:t>
            </a:r>
          </a:p>
          <a:p>
            <a:pPr>
              <a:spcBef>
                <a:spcPts val="600"/>
              </a:spcBef>
            </a:pPr>
            <a:br>
              <a:rPr lang="en-US" sz="2400" dirty="0"/>
            </a:br>
            <a:r>
              <a:rPr lang="ru-RU" sz="2400" dirty="0"/>
              <a:t>Это широко используемый сетевой протокол, предназначенный для передачи электронной почты в сетях TCP/IP.</a:t>
            </a: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SMTP — это всё, что происходит в почтовом отделении, когда вы передали письмо. Например, на почте наклеят марки, проверят посылку на вес, организуют логистику и доставят письмо до адресата.</a:t>
            </a:r>
            <a:endParaRPr lang="en-US" sz="2400" dirty="0"/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304" y="1296456"/>
            <a:ext cx="7168763" cy="30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51</TotalTime>
  <Words>77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Административный сайт Django. Отправка электронных писем</vt:lpstr>
      <vt:lpstr>1. SMTP</vt:lpstr>
      <vt:lpstr>1. SMTP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2023-07-03T17:44:41Z</dcterms:modified>
</cp:coreProperties>
</file>