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702051"/>
            <a:ext cx="6489857" cy="1949086"/>
          </a:xfrm>
        </p:spPr>
        <p:txBody>
          <a:bodyPr>
            <a:noAutofit/>
          </a:bodyPr>
          <a:lstStyle/>
          <a:p>
            <a:r>
              <a:rPr lang="ru-RU" dirty="0"/>
              <a:t>Административный сайт </a:t>
            </a:r>
            <a:r>
              <a:rPr lang="ru-RU" dirty="0" err="1"/>
              <a:t>Django</a:t>
            </a:r>
            <a:r>
              <a:rPr lang="ru-RU" dirty="0"/>
              <a:t>. Отправка электронных писем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91414" y="1361435"/>
            <a:ext cx="5607440" cy="634762"/>
          </a:xfrm>
        </p:spPr>
        <p:txBody>
          <a:bodyPr/>
          <a:lstStyle/>
          <a:p>
            <a:r>
              <a:rPr lang="ru-RU" dirty="0"/>
              <a:t>Занятие №34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123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Админ панель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Админ панель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62591"/>
            <a:ext cx="4996221" cy="5290609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Приложение Django admin может использовать ваши модели для автоматического создания части сайта, предназначенной для создания, просмотра, обновления и удаления записей. </a:t>
            </a:r>
            <a:endParaRPr lang="en-US" sz="2000" dirty="0"/>
          </a:p>
          <a:p>
            <a:r>
              <a:rPr lang="ru-RU" sz="2000" dirty="0"/>
              <a:t>Это может сэкономить вам много времени в процессе разработки, упрощая тестирование ваших моделей на предмет правильности данных. Оно также может быть полезным для управления данными на стадии публикации, в зависимости от типа веб-сайта. </a:t>
            </a:r>
            <a:endParaRPr lang="en-US" sz="2000" dirty="0"/>
          </a:p>
          <a:p>
            <a:r>
              <a:rPr lang="ru-RU" sz="2000" dirty="0"/>
              <a:t>Проект Django рекомендует это приложение только для управления внутренними данными (т.е. для использования администраторами, либо людьми внутри вашей организации), так как модельно-ориентированный подход не обязательно является наилучшим интерфейсом для всех пользователей и раскрывает много лишних подробностей о моделях.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62" y="1262591"/>
            <a:ext cx="6533038" cy="43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124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Административный сайт Django. Отправка электронных писем</vt:lpstr>
      <vt:lpstr>1. Админ панель</vt:lpstr>
      <vt:lpstr>1. Админ панель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2023-07-03T17:54:55Z</dcterms:modified>
</cp:coreProperties>
</file>