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012239"/>
            <a:ext cx="6489857" cy="1560477"/>
          </a:xfrm>
        </p:spPr>
        <p:txBody>
          <a:bodyPr>
            <a:noAutofit/>
          </a:bodyPr>
          <a:lstStyle/>
          <a:p>
            <a:r>
              <a:rPr lang="ru-RU" dirty="0" err="1"/>
              <a:t>Миксины</a:t>
            </a:r>
            <a:r>
              <a:rPr lang="ru-RU" dirty="0"/>
              <a:t> в Django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77477"/>
            <a:ext cx="5607440" cy="634762"/>
          </a:xfrm>
        </p:spPr>
        <p:txBody>
          <a:bodyPr/>
          <a:lstStyle/>
          <a:p>
            <a:r>
              <a:rPr lang="ru-RU" dirty="0"/>
              <a:t>Занятие №35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2614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ru-RU" dirty="0" err="1"/>
              <a:t>Миксины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Миксины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 err="1"/>
              <a:t>Mixin</a:t>
            </a:r>
            <a:r>
              <a:rPr lang="ru-RU" sz="2400" dirty="0"/>
              <a:t> классы - это концепция в программировании, в которой класс предоставляет функциональные возможности, но не предназначен для самостоятельного использования. </a:t>
            </a:r>
            <a:endParaRPr lang="en-US" sz="2400" dirty="0"/>
          </a:p>
          <a:p>
            <a:r>
              <a:rPr lang="ru-RU" sz="2400" dirty="0"/>
              <a:t>Основная цель </a:t>
            </a:r>
            <a:r>
              <a:rPr lang="ru-RU" sz="2400" dirty="0" err="1"/>
              <a:t>миксинов</a:t>
            </a:r>
            <a:r>
              <a:rPr lang="ru-RU" sz="2400" dirty="0"/>
              <a:t> - предоставить какие-то дополнительные методы. </a:t>
            </a:r>
            <a:endParaRPr lang="en-US" sz="2400" dirty="0"/>
          </a:p>
          <a:p>
            <a:r>
              <a:rPr lang="ru-RU" sz="2400" dirty="0"/>
              <a:t>Другими словами классы </a:t>
            </a:r>
            <a:r>
              <a:rPr lang="ru-RU" sz="2400" dirty="0" err="1"/>
              <a:t>миксины</a:t>
            </a:r>
            <a:r>
              <a:rPr lang="ru-RU" sz="2400" dirty="0"/>
              <a:t> или как еще их называют примеси - это ограниченная форма множественного наследования.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634" y="210504"/>
            <a:ext cx="6468087" cy="57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60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Миксины в Django</vt:lpstr>
      <vt:lpstr>1. Миксины</vt:lpstr>
      <vt:lpstr>1. Миксины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2023-07-04T10:05:51Z</dcterms:modified>
</cp:coreProperties>
</file>