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1319" y="2633472"/>
            <a:ext cx="6489857" cy="2017776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21743" y="1377477"/>
            <a:ext cx="5607440" cy="634762"/>
          </a:xfrm>
        </p:spPr>
        <p:txBody>
          <a:bodyPr/>
          <a:lstStyle/>
          <a:p>
            <a:r>
              <a:rPr lang="ru-RU" dirty="0"/>
              <a:t>Занятие №36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7173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en-US" dirty="0" err="1"/>
              <a:t>Restfull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 err="1">
                <a:latin typeface="+mn-lt"/>
              </a:rPr>
              <a:t>Restfull</a:t>
            </a:r>
            <a:r>
              <a:rPr lang="en-US" sz="4000" dirty="0">
                <a:latin typeface="+mn-lt"/>
              </a:rPr>
              <a:t> 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27707" y="1315452"/>
            <a:ext cx="5010567" cy="5186948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Архитектурный стиль взаимодействия компонентов распределённого приложения в сети. Другими словами, REST - это набор правил того, как программисту организовать написание кода серверного приложения, чтобы все системы легко обменивались данными и приложение можно было масштабировать. </a:t>
            </a:r>
          </a:p>
          <a:p>
            <a:r>
              <a:rPr lang="ru-RU" sz="2400" dirty="0"/>
              <a:t>REST представляет собой согласованный набор ограничений, учитываемых при проектировании распределённой гипермедиа-системы. В определённых случаях это приводит к повышению производительности и упрощению архитектуры.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74" y="1315452"/>
            <a:ext cx="6944450" cy="39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81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Разработка Web-служб REST. Django REST Framework</vt:lpstr>
      <vt:lpstr>1. Restfull </vt:lpstr>
      <vt:lpstr>1. Restfull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2023-07-04T10:13:15Z</dcterms:modified>
</cp:coreProperties>
</file>