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33" r:id="rId2"/>
    <p:sldId id="283" r:id="rId3"/>
    <p:sldId id="258" r:id="rId4"/>
    <p:sldId id="285" r:id="rId5"/>
    <p:sldId id="332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2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570B0-5BCB-4623-A788-F2235DD7E8BC}" type="datetimeFigureOut">
              <a:rPr lang="ru-RU" smtClean="0"/>
              <a:t>04.07.2023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3F353-E314-485C-AF9D-4CA5A87F1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722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04.07.2023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04.07.2023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9" y="1955784"/>
            <a:ext cx="1932033" cy="2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2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6645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  <p:sldLayoutId id="214748368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96035" y="2655931"/>
            <a:ext cx="6489857" cy="1868325"/>
          </a:xfrm>
        </p:spPr>
        <p:txBody>
          <a:bodyPr>
            <a:noAutofit/>
          </a:bodyPr>
          <a:lstStyle/>
          <a:p>
            <a:r>
              <a:rPr lang="ru-RU" dirty="0"/>
              <a:t>Разработка </a:t>
            </a:r>
            <a:r>
              <a:rPr lang="en-US" dirty="0"/>
              <a:t>Web-</a:t>
            </a:r>
            <a:r>
              <a:rPr lang="ru-RU" dirty="0"/>
              <a:t>служб </a:t>
            </a:r>
            <a:r>
              <a:rPr lang="en-US" dirty="0"/>
              <a:t>REST. Django REST Framework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2200974" y="1360384"/>
            <a:ext cx="5607440" cy="634762"/>
          </a:xfrm>
        </p:spPr>
        <p:txBody>
          <a:bodyPr/>
          <a:lstStyle/>
          <a:p>
            <a:r>
              <a:rPr lang="ru-RU" dirty="0"/>
              <a:t>Занятие №37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2" name="Рисунок 1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434809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Django Rest Framework (DRF)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15937" y="152400"/>
            <a:ext cx="4922337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en-US" sz="4000" dirty="0">
                <a:latin typeface="+mn-lt"/>
              </a:rPr>
              <a:t>Django Rest Framework (DRF)</a:t>
            </a:r>
            <a:endParaRPr lang="ru-RU" sz="4000" dirty="0">
              <a:latin typeface="+mn-lt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666854"/>
            <a:ext cx="3564996" cy="5038746"/>
          </a:xfrm>
        </p:spPr>
        <p:txBody>
          <a:bodyPr>
            <a:normAutofit fontScale="92500" lnSpcReduction="10000"/>
          </a:bodyPr>
          <a:lstStyle/>
          <a:p>
            <a:r>
              <a:rPr lang="ru-RU" sz="2400" dirty="0"/>
              <a:t>Как понятно из названия, Django REST </a:t>
            </a:r>
            <a:r>
              <a:rPr lang="ru-RU" sz="2400" dirty="0" err="1"/>
              <a:t>Framework</a:t>
            </a:r>
            <a:r>
              <a:rPr lang="ru-RU" sz="2400" dirty="0"/>
              <a:t> — это лёгкий </a:t>
            </a:r>
            <a:r>
              <a:rPr lang="ru-RU" sz="2400" dirty="0" err="1"/>
              <a:t>фреймворк</a:t>
            </a:r>
            <a:r>
              <a:rPr lang="ru-RU" sz="2400" dirty="0"/>
              <a:t> для Django, поддерживающий идеологию REST (</a:t>
            </a:r>
            <a:r>
              <a:rPr lang="ru-RU" sz="2400" dirty="0" err="1"/>
              <a:t>Representational</a:t>
            </a:r>
            <a:r>
              <a:rPr lang="ru-RU" sz="2400" dirty="0"/>
              <a:t> </a:t>
            </a:r>
            <a:r>
              <a:rPr lang="ru-RU" sz="2400" dirty="0" err="1"/>
              <a:t>State</a:t>
            </a:r>
            <a:r>
              <a:rPr lang="ru-RU" sz="2400" dirty="0"/>
              <a:t> </a:t>
            </a:r>
            <a:r>
              <a:rPr lang="ru-RU" sz="2400" dirty="0" err="1"/>
              <a:t>Transfer</a:t>
            </a:r>
            <a:r>
              <a:rPr lang="ru-RU" sz="2400" dirty="0"/>
              <a:t>) — репрезентативную передачу состояния. </a:t>
            </a:r>
            <a:endParaRPr lang="en-US" sz="2400" dirty="0"/>
          </a:p>
          <a:p>
            <a:r>
              <a:rPr lang="ru-RU" sz="2400" dirty="0"/>
              <a:t>Использование этого фреймворка позволяет легко стандартизировать запросы к базе данных и одновременно создавать </a:t>
            </a:r>
            <a:r>
              <a:rPr lang="ru-RU" sz="2400" dirty="0" err="1"/>
              <a:t>RESTful</a:t>
            </a:r>
            <a:r>
              <a:rPr lang="ru-RU" sz="2400" dirty="0"/>
              <a:t> WEB API нашего сайта.</a:t>
            </a:r>
            <a:endParaRPr lang="en-US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933" y="1666854"/>
            <a:ext cx="7789568" cy="437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15937" y="152400"/>
            <a:ext cx="4922337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ea typeface="Times New Roman" panose="02020603050405020304" pitchFamily="18" charset="0"/>
              </a:rPr>
              <a:t>1</a:t>
            </a:r>
            <a:r>
              <a:rPr lang="en-US" sz="4000" dirty="0">
                <a:latin typeface="+mn-lt"/>
              </a:rPr>
              <a:t>. Django Rest Framework (DRF</a:t>
            </a:r>
            <a:r>
              <a:rPr lang="en-US" sz="4000" dirty="0"/>
              <a:t>)</a:t>
            </a:r>
            <a:endParaRPr lang="ru-RU" sz="4000" dirty="0">
              <a:latin typeface="+mn-lt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652057"/>
            <a:ext cx="3326147" cy="4779985"/>
          </a:xfrm>
        </p:spPr>
        <p:txBody>
          <a:bodyPr>
            <a:normAutofit/>
          </a:bodyPr>
          <a:lstStyle/>
          <a:p>
            <a:r>
              <a:rPr lang="ru-RU" sz="2200" dirty="0"/>
              <a:t>Он предоставляет простой удобный интерфейс для проектирования API и веб-сервисов JSON, что весьма популярно среди </a:t>
            </a:r>
            <a:r>
              <a:rPr lang="ru-RU" sz="2200" dirty="0" err="1"/>
              <a:t>стартапов</a:t>
            </a:r>
            <a:r>
              <a:rPr lang="ru-RU" sz="2200" dirty="0"/>
              <a:t>. </a:t>
            </a:r>
          </a:p>
          <a:p>
            <a:r>
              <a:rPr lang="ru-RU" sz="2200" dirty="0"/>
              <a:t>При работе с </a:t>
            </a:r>
            <a:r>
              <a:rPr lang="ru-RU" sz="2200" dirty="0" err="1"/>
              <a:t>фреймворком</a:t>
            </a:r>
            <a:r>
              <a:rPr lang="ru-RU" sz="2200" dirty="0"/>
              <a:t> REST в Python существует несколько способов реализации модной  аутентификации типа JSON Web </a:t>
            </a:r>
            <a:r>
              <a:rPr lang="ru-RU" sz="2200" dirty="0" err="1"/>
              <a:t>Token</a:t>
            </a:r>
            <a:r>
              <a:rPr lang="ru-RU" sz="2200" dirty="0"/>
              <a:t> (JWT).</a:t>
            </a:r>
            <a:endParaRPr lang="en-US" sz="22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773" y="1064125"/>
            <a:ext cx="7522289" cy="517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293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F3F6FAAF-427A-0D9C-CFED-51B117FD8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2761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52</TotalTime>
  <Words>120</Words>
  <Application>Microsoft Office PowerPoint</Application>
  <PresentationFormat>Широкоэкранный</PresentationFormat>
  <Paragraphs>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2" baseType="lpstr">
      <vt:lpstr>Arial</vt:lpstr>
      <vt:lpstr>Calibri</vt:lpstr>
      <vt:lpstr>Helvetica Light</vt:lpstr>
      <vt:lpstr>Lucida Console</vt:lpstr>
      <vt:lpstr>Trebuchet MS</vt:lpstr>
      <vt:lpstr>Wingdings</vt:lpstr>
      <vt:lpstr>Тема Office</vt:lpstr>
      <vt:lpstr>Разработка Web-служб REST. Django REST Framework</vt:lpstr>
      <vt:lpstr>1. Django Rest Framework (DRF)</vt:lpstr>
      <vt:lpstr>1. Django Rest Framework (DRF)</vt:lpstr>
      <vt:lpstr>1. Django Rest Framework (DRF)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19</cp:revision>
  <dcterms:created xsi:type="dcterms:W3CDTF">2022-01-30T05:59:16Z</dcterms:created>
  <dcterms:modified xsi:type="dcterms:W3CDTF">2023-07-04T10:20:34Z</dcterms:modified>
</cp:coreProperties>
</file>