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283" r:id="rId3"/>
    <p:sldId id="258" r:id="rId4"/>
    <p:sldId id="33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04.07.2023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54861" y="2721062"/>
            <a:ext cx="6489857" cy="1873285"/>
          </a:xfrm>
        </p:spPr>
        <p:txBody>
          <a:bodyPr>
            <a:noAutofit/>
          </a:bodyPr>
          <a:lstStyle/>
          <a:p>
            <a:r>
              <a:rPr lang="ru-RU" dirty="0"/>
              <a:t>Разработка </a:t>
            </a:r>
            <a:r>
              <a:rPr lang="en-US" dirty="0"/>
              <a:t>Web-</a:t>
            </a:r>
            <a:r>
              <a:rPr lang="ru-RU" dirty="0"/>
              <a:t>служб </a:t>
            </a:r>
            <a:r>
              <a:rPr lang="en-US" dirty="0"/>
              <a:t>REST. Django REST Framework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52848" y="1345393"/>
            <a:ext cx="5607440" cy="634762"/>
          </a:xfrm>
        </p:spPr>
        <p:txBody>
          <a:bodyPr/>
          <a:lstStyle/>
          <a:p>
            <a:r>
              <a:rPr lang="ru-RU" dirty="0"/>
              <a:t>Занятие №38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6803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Сериализация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 err="1">
                <a:latin typeface="+mn-lt"/>
              </a:rPr>
              <a:t>Сериализация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sz="2400" dirty="0"/>
              <a:t>Это процесс преобразования объекта в поток байтов для сохранения или передачи в память, базу данных или файл. </a:t>
            </a:r>
          </a:p>
          <a:p>
            <a:r>
              <a:rPr lang="ru-RU" sz="2400" dirty="0"/>
              <a:t>Эта операция предназначена для того, чтобы сохранить состояния объекта для последующего воссоздания при необходимости. Обратный процесс называется </a:t>
            </a:r>
            <a:r>
              <a:rPr lang="ru-RU" sz="2400" dirty="0" err="1"/>
              <a:t>десериализацией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04" y="1477963"/>
            <a:ext cx="6158522" cy="46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57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Разработка Web-служб REST. Django REST Framework</vt:lpstr>
      <vt:lpstr>1. Сериализация</vt:lpstr>
      <vt:lpstr>1. Сериализация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2023-07-04T10:28:29Z</dcterms:modified>
</cp:coreProperties>
</file>