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3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15824" y="2724591"/>
            <a:ext cx="6489857" cy="1828800"/>
          </a:xfrm>
        </p:spPr>
        <p:txBody>
          <a:bodyPr>
            <a:noAutofit/>
          </a:bodyPr>
          <a:lstStyle/>
          <a:p>
            <a:r>
              <a:rPr lang="ru-RU" dirty="0"/>
              <a:t>Разработка </a:t>
            </a:r>
            <a:r>
              <a:rPr lang="en-US" dirty="0"/>
              <a:t>Web-</a:t>
            </a:r>
            <a:r>
              <a:rPr lang="ru-RU" dirty="0"/>
              <a:t>служб </a:t>
            </a:r>
            <a:r>
              <a:rPr lang="en-US" dirty="0"/>
              <a:t>REST. Django REST 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52848" y="1377477"/>
            <a:ext cx="5607440" cy="634762"/>
          </a:xfrm>
        </p:spPr>
        <p:txBody>
          <a:bodyPr/>
          <a:lstStyle/>
          <a:p>
            <a:r>
              <a:rPr lang="ru-RU" dirty="0"/>
              <a:t>Занятие №39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5289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Метаконтроллер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 err="1">
                <a:latin typeface="+mn-lt"/>
              </a:rPr>
              <a:t>Метаконтроллер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4192421" cy="4779985"/>
          </a:xfrm>
        </p:spPr>
        <p:txBody>
          <a:bodyPr>
            <a:normAutofit/>
          </a:bodyPr>
          <a:lstStyle/>
          <a:p>
            <a:r>
              <a:rPr lang="ru-RU" sz="2400" dirty="0" err="1"/>
              <a:t>Метаконтроллер</a:t>
            </a:r>
            <a:r>
              <a:rPr lang="ru-RU" sz="2400" dirty="0"/>
              <a:t> — это комбинированный контроллер-класс, выполняющий сразу</a:t>
            </a:r>
          </a:p>
          <a:p>
            <a:r>
              <a:rPr lang="ru-RU" sz="2400" dirty="0"/>
              <a:t>Все возможные действия: выдачу ресурсов-перечней, ресурсов-отдельных сущностей, добавление, правку и удаление ресурсов. Он может заменить два обычных комбинированных контроллера-класса.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125" y="1736724"/>
            <a:ext cx="66589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51</TotalTime>
  <Words>50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Разработка Web-служб REST. Django REST Framework</vt:lpstr>
      <vt:lpstr>1. Метаконтроллер</vt:lpstr>
      <vt:lpstr>1. Метаконтроллер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2023-07-04T10:35:50Z</dcterms:modified>
</cp:coreProperties>
</file>