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3" r:id="rId3"/>
    <p:sldId id="283" r:id="rId4"/>
    <p:sldId id="258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8940" y="2697641"/>
            <a:ext cx="6708250" cy="875076"/>
          </a:xfrm>
        </p:spPr>
        <p:txBody>
          <a:bodyPr>
            <a:noAutofit/>
          </a:bodyPr>
          <a:lstStyle/>
          <a:p>
            <a:r>
              <a:rPr lang="en-US" dirty="0"/>
              <a:t>Django </a:t>
            </a:r>
            <a:r>
              <a:rPr lang="ru-RU" dirty="0"/>
              <a:t>Формы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62045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№17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DD187-F0BE-0617-B654-DA7D7519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129280"/>
            <a:ext cx="485775" cy="599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6142" y="2824951"/>
            <a:ext cx="6489857" cy="1842227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285867"/>
            <a:ext cx="5607440" cy="634762"/>
          </a:xfrm>
        </p:spPr>
        <p:txBody>
          <a:bodyPr/>
          <a:lstStyle/>
          <a:p>
            <a:r>
              <a:rPr lang="ru-RU" dirty="0"/>
              <a:t>Занятие №40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219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Аутентификация</a:t>
            </a:r>
            <a:r>
              <a:rPr lang="ru-RU" i="1" dirty="0"/>
              <a:t> 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Аутентификация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7707" y="1168400"/>
            <a:ext cx="5010567" cy="5689599"/>
          </a:xfrm>
        </p:spPr>
        <p:txBody>
          <a:bodyPr>
            <a:normAutofit/>
          </a:bodyPr>
          <a:lstStyle/>
          <a:p>
            <a:r>
              <a:rPr lang="ru-RU" sz="1600" dirty="0"/>
              <a:t>Аутентификация — это механизм связывания входящего запроса с набором идентифицирующих учетных данных, таких как пользователь, от которого поступил запрос, или </a:t>
            </a:r>
            <a:r>
              <a:rPr lang="ru-RU" sz="1600" dirty="0" err="1"/>
              <a:t>токен</a:t>
            </a:r>
            <a:r>
              <a:rPr lang="ru-RU" sz="1600" dirty="0"/>
              <a:t>, которым он был подписан. Затем политики разрешений и регулирования могут использовать эти учетные данные, чтобы определить, следует ли разрешить запрос.</a:t>
            </a:r>
          </a:p>
          <a:p>
            <a:r>
              <a:rPr lang="ru-RU" sz="1600" dirty="0"/>
              <a:t>Фреймворк REST предоставляет несколько схем аутентификации из коробки, а также позволяет реализовывать собственные схемы.</a:t>
            </a:r>
          </a:p>
          <a:p>
            <a:r>
              <a:rPr lang="ru-RU" sz="1600" dirty="0"/>
              <a:t>Аутентификация всегда запускается в самом начале представления, до проверки разрешений и регулирования и до того, как будет разрешено выполнение любого другого кода.</a:t>
            </a:r>
          </a:p>
          <a:p>
            <a:r>
              <a:rPr lang="ru-RU" sz="1600" dirty="0"/>
              <a:t>Свойству </a:t>
            </a:r>
            <a:r>
              <a:rPr lang="ru-RU" sz="1600" dirty="0" err="1"/>
              <a:t>request.user</a:t>
            </a:r>
            <a:r>
              <a:rPr lang="en-US" sz="1600" dirty="0"/>
              <a:t> </a:t>
            </a:r>
            <a:r>
              <a:rPr lang="ru-RU" sz="1600" dirty="0"/>
              <a:t>обычно присваивается экземпляр класса </a:t>
            </a:r>
            <a:r>
              <a:rPr lang="ru-RU" sz="1600" dirty="0" err="1"/>
              <a:t>contrib.auth</a:t>
            </a:r>
            <a:r>
              <a:rPr lang="en-US" sz="1600" dirty="0"/>
              <a:t> </a:t>
            </a:r>
            <a:r>
              <a:rPr lang="ru-RU" sz="1600" dirty="0"/>
              <a:t>пакета </a:t>
            </a:r>
            <a:r>
              <a:rPr lang="ru-RU" sz="1600" dirty="0" err="1"/>
              <a:t>User</a:t>
            </a:r>
            <a:r>
              <a:rPr lang="ru-RU" sz="1600" dirty="0"/>
              <a:t>.</a:t>
            </a:r>
          </a:p>
          <a:p>
            <a:r>
              <a:rPr lang="ru-RU" sz="1600" dirty="0"/>
              <a:t>Свойство </a:t>
            </a:r>
            <a:r>
              <a:rPr lang="ru-RU" sz="1600" dirty="0" err="1"/>
              <a:t>request.authиспользуется</a:t>
            </a:r>
            <a:r>
              <a:rPr lang="ru-RU" sz="1600" dirty="0"/>
              <a:t> для любой дополнительной информации для проверки подлинности, например, оно может использоваться для представления токена проверки подлинности, которым был подписан запрос.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52" y="1736724"/>
            <a:ext cx="6710948" cy="4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154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Django Формы</vt:lpstr>
      <vt:lpstr>Разработка Web-служб REST. Django REST Framework</vt:lpstr>
      <vt:lpstr>1. Аутентификация </vt:lpstr>
      <vt:lpstr>1. Аутентификация 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2023-07-04T10:43:33Z</dcterms:modified>
</cp:coreProperties>
</file>