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283" r:id="rId3"/>
    <p:sldId id="258" r:id="rId4"/>
    <p:sldId id="285" r:id="rId5"/>
    <p:sldId id="286" r:id="rId6"/>
    <p:sldId id="33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666" y="2252871"/>
            <a:ext cx="6489857" cy="1805140"/>
          </a:xfrm>
        </p:spPr>
        <p:txBody>
          <a:bodyPr>
            <a:noAutofit/>
          </a:bodyPr>
          <a:lstStyle/>
          <a:p>
            <a:r>
              <a:rPr lang="ru-RU" dirty="0"/>
              <a:t>Понятие Токен. </a:t>
            </a:r>
            <a:r>
              <a:rPr lang="en-US" dirty="0"/>
              <a:t>JSON Web Token Authentication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1435"/>
            <a:ext cx="5607440" cy="634762"/>
          </a:xfrm>
        </p:spPr>
        <p:txBody>
          <a:bodyPr/>
          <a:lstStyle/>
          <a:p>
            <a:r>
              <a:rPr lang="ru-RU" dirty="0"/>
              <a:t>Занятие №41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634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Токены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34534"/>
            <a:ext cx="5010567" cy="5571066"/>
          </a:xfrm>
        </p:spPr>
        <p:txBody>
          <a:bodyPr>
            <a:normAutofit/>
          </a:bodyPr>
          <a:lstStyle/>
          <a:p>
            <a:r>
              <a:rPr lang="ru-RU" sz="2000" dirty="0"/>
              <a:t>Если аутентификация нашего пользователя происходит с помощью логина и пароля, то при любом следующем запросе наше приложение не будет знать все тот же ли этот человек, и поэтому придётся каждый раз заново </a:t>
            </a:r>
            <a:r>
              <a:rPr lang="ru-RU" sz="2000" dirty="0" err="1"/>
              <a:t>логиниться</a:t>
            </a:r>
            <a:r>
              <a:rPr lang="ru-RU" sz="2000" dirty="0"/>
              <a:t>. </a:t>
            </a:r>
          </a:p>
          <a:p>
            <a:r>
              <a:rPr lang="ru-RU" sz="2000" dirty="0"/>
              <a:t>Решением данной проблемы является как раз наш </a:t>
            </a:r>
            <a:r>
              <a:rPr lang="ru-RU" sz="2000" dirty="0" err="1"/>
              <a:t>токен</a:t>
            </a:r>
            <a:r>
              <a:rPr lang="ru-RU" sz="2000" dirty="0"/>
              <a:t>.</a:t>
            </a:r>
          </a:p>
          <a:p>
            <a:r>
              <a:rPr lang="ru-RU" sz="2000" dirty="0"/>
              <a:t>Фактически это просто строка символов (закодированная и подписанная определенными алгоритмами) с некоторой структурой, содержащая полезные данные пользователя, например ID, имя, уровень доступа и так далее. </a:t>
            </a:r>
          </a:p>
          <a:p>
            <a:r>
              <a:rPr lang="ru-RU" sz="2000" dirty="0"/>
              <a:t>И эта строчка передается клиентом приложению при каждом запросе, когда есть необходимость идентифицировать и понять кто прислал этот запрос.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2019522"/>
            <a:ext cx="6418224" cy="30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3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JWT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62591"/>
            <a:ext cx="5010567" cy="5443009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JSON Web </a:t>
            </a:r>
            <a:r>
              <a:rPr lang="ru-RU" sz="1800" dirty="0" err="1"/>
              <a:t>Token</a:t>
            </a:r>
            <a:r>
              <a:rPr lang="ru-RU" sz="1800" dirty="0"/>
              <a:t> (JWT) — это открытый стандарт для создания </a:t>
            </a:r>
            <a:r>
              <a:rPr lang="ru-RU" sz="1800" dirty="0" err="1"/>
              <a:t>токенов</a:t>
            </a:r>
            <a:r>
              <a:rPr lang="ru-RU" sz="1800" dirty="0"/>
              <a:t> доступа, основанный на формате JSON. </a:t>
            </a:r>
            <a:endParaRPr lang="en-US" sz="1800" dirty="0"/>
          </a:p>
          <a:p>
            <a:r>
              <a:rPr lang="ru-RU" sz="1800" dirty="0" err="1"/>
              <a:t>Токены</a:t>
            </a:r>
            <a:r>
              <a:rPr lang="ru-RU" sz="1800" dirty="0"/>
              <a:t> создаются </a:t>
            </a:r>
            <a:r>
              <a:rPr lang="ru-RU" sz="1800" dirty="0" err="1"/>
              <a:t>серверо</a:t>
            </a:r>
            <a:r>
              <a:rPr lang="ru-RU" sz="1800" dirty="0"/>
              <a:t>, подписываются секретным ключом и передаются клиенту, который в дальнейшем использует </a:t>
            </a:r>
            <a:r>
              <a:rPr lang="ru-RU" sz="1800" dirty="0" err="1"/>
              <a:t>токен</a:t>
            </a:r>
            <a:r>
              <a:rPr lang="ru-RU" sz="1800" dirty="0"/>
              <a:t> для подтверждения своей личности перед своим сервером.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 err="1"/>
              <a:t>Токен</a:t>
            </a:r>
            <a:r>
              <a:rPr lang="ru-RU" sz="1800" dirty="0"/>
              <a:t> JWT состоит из трех частей: заголовка (</a:t>
            </a:r>
            <a:r>
              <a:rPr lang="ru-RU" sz="1800" dirty="0" err="1"/>
              <a:t>header</a:t>
            </a:r>
            <a:r>
              <a:rPr lang="ru-RU" sz="1800" dirty="0"/>
              <a:t>), полезной нагрузки (</a:t>
            </a:r>
            <a:r>
              <a:rPr lang="ru-RU" sz="1800" dirty="0" err="1"/>
              <a:t>payload</a:t>
            </a:r>
            <a:r>
              <a:rPr lang="ru-RU" sz="1800" dirty="0"/>
              <a:t>) и подписи или данных шифрования. Первые два элемента — это JSON объекты определенной структуры. Третий элемент вычисляется на основании первых и зависит от выбранного алгоритма (в случае использования неподписанного JWT может быть опущен). </a:t>
            </a:r>
            <a:endParaRPr lang="en-US" sz="1800" dirty="0"/>
          </a:p>
          <a:p>
            <a:r>
              <a:rPr lang="ru-RU" sz="1800" dirty="0" err="1"/>
              <a:t>Токены</a:t>
            </a:r>
            <a:r>
              <a:rPr lang="ru-RU" sz="1800" dirty="0"/>
              <a:t> могут быть перекодированы в компактное представление (JWS/JWE </a:t>
            </a:r>
            <a:r>
              <a:rPr lang="ru-RU" sz="1800" dirty="0" err="1"/>
              <a:t>Compact</a:t>
            </a:r>
            <a:r>
              <a:rPr lang="ru-RU" sz="1800" dirty="0"/>
              <a:t> </a:t>
            </a:r>
            <a:r>
              <a:rPr lang="ru-RU" sz="1800" dirty="0" err="1"/>
              <a:t>Serialization</a:t>
            </a:r>
            <a:r>
              <a:rPr lang="ru-RU" sz="1800" dirty="0"/>
              <a:t>): к заголовку и полезной нагрузке применяется алгоритм кодирования Base64-URL, после чего добавляется подпись и все три элемента разделяются точками («.»)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539416"/>
            <a:ext cx="6281704" cy="288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84" y="3429000"/>
            <a:ext cx="6007768" cy="31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7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254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Понятие Токен. JSON Web Token Authentication</vt:lpstr>
      <vt:lpstr>1. Токены</vt:lpstr>
      <vt:lpstr>1. Токены</vt:lpstr>
      <vt:lpstr>2. JWT</vt:lpstr>
      <vt:lpstr>1. JWT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2023-07-04T10:54:15Z</dcterms:modified>
</cp:coreProperties>
</file>