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28226" y="247746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Журналирование и отладка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29351"/>
            <a:ext cx="5607440" cy="634762"/>
          </a:xfrm>
        </p:spPr>
        <p:txBody>
          <a:bodyPr/>
          <a:lstStyle/>
          <a:p>
            <a:r>
              <a:rPr lang="ru-RU" dirty="0"/>
              <a:t>Занятие №42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5635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Отладка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Отладка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96214" y="1223494"/>
            <a:ext cx="5559379" cy="5293216"/>
          </a:xfrm>
        </p:spPr>
        <p:txBody>
          <a:bodyPr>
            <a:noAutofit/>
          </a:bodyPr>
          <a:lstStyle/>
          <a:p>
            <a:r>
              <a:rPr lang="ru-RU" sz="1800" dirty="0" err="1"/>
              <a:t>Отла́дка</a:t>
            </a:r>
            <a:r>
              <a:rPr lang="ru-RU" sz="1800" dirty="0"/>
              <a:t> — этап разработки 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/>
              <a:t>узнавать текущие значения переменных;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выяснять, по какому пути выполнялась программа.</a:t>
            </a:r>
          </a:p>
          <a:p>
            <a:r>
              <a:rPr lang="ru-RU" sz="1800" dirty="0"/>
              <a:t>Существуют две взаимодополняющие технологии отладки:</a:t>
            </a:r>
          </a:p>
          <a:p>
            <a:r>
              <a:rPr lang="ru-RU" sz="1800" dirty="0"/>
              <a:t>Использование отладчиков — программ, которые включают в себя пользовательский интерфейс для пошагового выполнения программы: оператор за оператором, функция за функцией, с остановками на некоторых строках исходного кода или при достижении определённого условия.</a:t>
            </a:r>
          </a:p>
          <a:p>
            <a:r>
              <a:rPr lang="ru-RU" sz="1800" dirty="0"/>
              <a:t>Вывод текущего состояния программы с помощью расположенных в критических точках программы операторов вывода — на экран, принтер, громкоговоритель или в файл. Вывод отладочных сведений в файл называется </a:t>
            </a:r>
            <a:r>
              <a:rPr lang="ru-RU" sz="1800" dirty="0" err="1"/>
              <a:t>журналированием</a:t>
            </a:r>
            <a:r>
              <a:rPr lang="ru-RU" sz="18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94" y="152400"/>
            <a:ext cx="6096000" cy="342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45" y="3429000"/>
            <a:ext cx="4086526" cy="33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125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Helvetica Light</vt:lpstr>
      <vt:lpstr>Lucida Console</vt:lpstr>
      <vt:lpstr>Trebuchet MS</vt:lpstr>
      <vt:lpstr>Wingdings</vt:lpstr>
      <vt:lpstr>Тема Office</vt:lpstr>
      <vt:lpstr>Журналирование и отладка</vt:lpstr>
      <vt:lpstr>1. Отладка</vt:lpstr>
      <vt:lpstr>1. Отладка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20</cp:revision>
  <dcterms:created xsi:type="dcterms:W3CDTF">2022-01-30T05:59:16Z</dcterms:created>
  <dcterms:modified xsi:type="dcterms:W3CDTF">2023-07-04T11:03:31Z</dcterms:modified>
</cp:coreProperties>
</file>