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2708" y="214531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Публикация web-сайта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93519"/>
            <a:ext cx="5607440" cy="634762"/>
          </a:xfrm>
        </p:spPr>
        <p:txBody>
          <a:bodyPr/>
          <a:lstStyle/>
          <a:p>
            <a:r>
              <a:rPr lang="ru-RU" dirty="0"/>
              <a:t>Занятие №44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8571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Виртуальная машина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Виртуальная машина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68990"/>
            <a:ext cx="5010567" cy="4779985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Виртуальная машина (VM, от англ. </a:t>
            </a:r>
            <a:r>
              <a:rPr lang="ru-RU" sz="2400" dirty="0" err="1"/>
              <a:t>virtual</a:t>
            </a:r>
            <a:r>
              <a:rPr lang="ru-RU" sz="2400" dirty="0"/>
              <a:t> </a:t>
            </a:r>
            <a:r>
              <a:rPr lang="ru-RU" sz="2400" dirty="0" err="1"/>
              <a:t>machine</a:t>
            </a:r>
            <a:r>
              <a:rPr lang="ru-RU" sz="2400" dirty="0"/>
              <a:t>) — программная и/или аппаратная система, эмулирующая аппаратное обеспечение некоторой платформы (</a:t>
            </a:r>
            <a:r>
              <a:rPr lang="ru-RU" sz="2400" dirty="0" err="1"/>
              <a:t>guest</a:t>
            </a:r>
            <a:r>
              <a:rPr lang="ru-RU" sz="2400" dirty="0"/>
              <a:t> — гостевая платформа) и исполняющая программы для </a:t>
            </a:r>
            <a:r>
              <a:rPr lang="ru-RU" sz="2400" dirty="0" err="1"/>
              <a:t>guest</a:t>
            </a:r>
            <a:r>
              <a:rPr lang="ru-RU" sz="2400" dirty="0"/>
              <a:t>-платформы на </a:t>
            </a:r>
            <a:r>
              <a:rPr lang="ru-RU" sz="2400" dirty="0" err="1"/>
              <a:t>host</a:t>
            </a:r>
            <a:r>
              <a:rPr lang="ru-RU" sz="2400" dirty="0"/>
              <a:t>-платформе (</a:t>
            </a:r>
            <a:r>
              <a:rPr lang="ru-RU" sz="2400" dirty="0" err="1"/>
              <a:t>host</a:t>
            </a:r>
            <a:r>
              <a:rPr lang="ru-RU" sz="2400" dirty="0"/>
              <a:t> — хост-платформа, платформа-хозяин) или </a:t>
            </a:r>
            <a:r>
              <a:rPr lang="ru-RU" sz="2400" dirty="0" err="1"/>
              <a:t>виртуализирующая</a:t>
            </a:r>
            <a:r>
              <a:rPr lang="ru-RU" sz="2400" dirty="0"/>
              <a:t> некоторую платформу и создающая на ней среды, изолирующие друг от друга программы и даже операционные системы (см.: песочница); также спецификация некоторой вычислительной среды.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7" y="135467"/>
            <a:ext cx="5598738" cy="3633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62" y="3768472"/>
            <a:ext cx="3981688" cy="30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87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Публикация web-сайта</vt:lpstr>
      <vt:lpstr>1. Виртуальная машина</vt:lpstr>
      <vt:lpstr>1. Виртуальная машина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2023-07-04T11:17:36Z</dcterms:modified>
</cp:coreProperties>
</file>