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OkaE9wBOnvbH7yHjqHcCJ04yT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55E87-20C7-D8A6-E129-D24714F5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BA6601-B802-ED12-919C-68E02926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DB505-2C3A-DFFB-D109-48EFCCAE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0439E-2CA5-48B4-1B67-0040A83E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B13D2-7664-4433-8251-A4C1FE51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46E-E656-17A0-E4CF-76510898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A059B-CEA8-9ECA-1155-85946696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9EBFB-377F-5928-A149-C2D3A543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AE1B5-A01D-3EB9-873E-B7799921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B2D69-EBA9-22A8-91A2-89C08198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6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63535-6C60-2BB5-9F4D-C4E8762FA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848884-9C36-18AB-BADE-24707A29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ABCB2-8274-9A74-CADA-84877446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5F85F-D332-9280-B202-2120F4D9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AB79E-46A6-1CDD-3652-9F2B25A8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2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EC52C-40B8-C4A6-0441-7FA8A8FD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A702C-79D8-58DB-0EA7-EFA1DB6C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14BF0-AFE9-45C4-328B-FD1CF35F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688D1-C05F-FA2E-7A33-C9623EB6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3E78C-CDE3-754B-3173-5E392B1B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5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DFE7-657B-CF0A-F014-735816F1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685DC-A910-D885-D88C-D2715973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1790F-7C83-17A5-C31C-E6D7D965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8F0EF-A553-FE84-4DEA-6D3E6D6F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B5EE74-61EF-133A-C466-7EF5F0B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3E6CD-5766-F963-2F30-7E8B9577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9D84E-1DC1-B292-096D-FF14EA7D0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201344-E579-BF94-F67E-97BB307DC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959DEF-7C27-0642-99EB-5645C65C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117578-31BB-FC3F-4CEA-8AFB789B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A00FE9-D574-886F-45B6-D5055F64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5A6C-D079-9067-E7A3-E9DA3FA4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EB4839-609E-0F4F-956F-93F92DC3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4E7EC6-CFA9-27C9-2B4E-D6A27A89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81FE7-66AB-761A-F306-3552A8A7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58BA63-C5A4-FE26-0AD0-9D0812303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09F7EA-D398-3CE6-0ED0-723B0DE3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2C6EEE-ACD8-9E70-E24A-BDE9BDAF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4A836-2317-682E-0E3B-64ADFA31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55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2F379-310D-5382-0107-1B90FFBD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5682A1-1B67-9F15-3B83-88B24905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0D6558-04FD-9187-D1CA-39C38AA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6E8136-E677-3163-DD07-4FC5FAE7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04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3CB5A1-A5A8-BDD1-F5D2-F9839C6E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206C77-37B7-E55D-4953-ECF1568D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D592FD-5231-26F5-5894-4C012A26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7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68A6D-7305-3982-75CC-2F9564D0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5089F-B5DB-1818-88BD-F6A762F7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6D5C6-1E43-6D0A-D4B8-583FFBB40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7B2CA6-4A06-95C1-E01B-CA8608E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C7BE1-0DBD-E80C-DDE6-30B534D9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47E44-6849-0092-B46B-89F4635F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BFA7B-0EEE-4FA8-0DEA-655DC250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EDD2AD-D19B-F568-5A29-E41D0EF53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38017-4D91-0846-8489-20725395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68201-F3AE-2A0C-8770-ABEBBF05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57F3B-9FDB-11F5-5D63-FEF56FE4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A87182-4079-F077-670C-0672E563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19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CA418-1EA2-0882-BEAD-06979F43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BA7F38-78BA-52CC-95FB-068B2F4F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61283-DCAA-C2DF-5F6C-1D59B874F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8429B-7A11-4E8F-C29C-66C685874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4FD2F-7346-3F8E-89EB-E306F5965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9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241563"/>
            <a:ext cx="6489857" cy="156047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+mn-lt"/>
              </a:rPr>
              <a:t>Понятие транзакции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Занятие №7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8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Завершение транзакций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Google Shape;157;p10"/>
          <p:cNvSpPr txBox="1">
            <a:spLocks noGrp="1"/>
          </p:cNvSpPr>
          <p:nvPr>
            <p:ph idx="1"/>
          </p:nvPr>
        </p:nvSpPr>
        <p:spPr>
          <a:xfrm>
            <a:off x="1097280" y="1758718"/>
            <a:ext cx="1038886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Команды COMMIT или ROLLBACK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Явное подтверждение или отмена транзакции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Запуск команд создания, изменения или удаления таблиц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Создание, изменение или удаление таблицы не может быть отменено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Перед запуском команды предыдущая транзакция фиксируется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Сбой сервера СУБД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Откат всех незавершенных транзакций после восстановления сервера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Сбой клиента СУБД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Откат незавершенной транзакции после тайм-аута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1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Итоги по теме транзакций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" name="Google Shape;163;p11"/>
          <p:cNvSpPr txBox="1">
            <a:spLocks noGrp="1"/>
          </p:cNvSpPr>
          <p:nvPr>
            <p:ph idx="1"/>
          </p:nvPr>
        </p:nvSpPr>
        <p:spPr>
          <a:xfrm>
            <a:off x="1097280" y="1610611"/>
            <a:ext cx="10507482" cy="434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Транзакции в базах данных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Последовательность команд, которые должны быть выполнены все полностью, или не выполнены совсем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Начала транзакции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Команда BEGIN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Автоматическая фиксация транзакций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Завершение транзакции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Команда COMMIT – фиксация транзакции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Команда ROLLBACK – откат транзакции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Пример транзакции в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972" y="2070460"/>
            <a:ext cx="10825016" cy="271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1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Пример транзакции в MySQL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380" y="1956377"/>
            <a:ext cx="11368199" cy="294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Отмена транзакции ROLLBACK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1" name="Google Shape;181;p1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2523" y="2345904"/>
            <a:ext cx="11107913" cy="216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Контрольные точки SAVEPOINT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7" name="Google Shape;187;p1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68680" y="1737812"/>
            <a:ext cx="10515600" cy="33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Практическая работа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idx="1"/>
          </p:nvPr>
        </p:nvSpPr>
        <p:spPr>
          <a:xfrm>
            <a:off x="499157" y="1518474"/>
            <a:ext cx="6213948" cy="513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1. Необходимо получить список игроков, их роль, гражданство, сумма минут проведенных на поле и количество полученных карточек за весь футбольный сезон. </a:t>
            </a:r>
            <a:endParaRPr dirty="0"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Поля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nickname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role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citizenship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sum_minutes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sum_cards</a:t>
            </a:r>
            <a:endParaRPr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Отсортировать:</a:t>
            </a:r>
            <a:endParaRPr dirty="0"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голкипер, защитник, центральный полузащитник, нападающий;</a:t>
            </a:r>
            <a:endParaRPr dirty="0"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от большего к меньшему количеству минут на поле.</a:t>
            </a:r>
            <a:endParaRPr dirty="0"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2. Создать одно простое представление, и одно материализованное представление.</a:t>
            </a:r>
            <a:endParaRPr dirty="0"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sz="2900" dirty="0">
                <a:solidFill>
                  <a:schemeClr val="dk1"/>
                </a:solidFill>
                <a:cs typeface="Times New Roman"/>
                <a:sym typeface="Times New Roman"/>
              </a:rPr>
              <a:t>3. Изменить количество минут у игрока «</a:t>
            </a:r>
            <a:r>
              <a:rPr lang="ru-RU" sz="2900" dirty="0" err="1">
                <a:solidFill>
                  <a:schemeClr val="dk1"/>
                </a:solidFill>
                <a:cs typeface="Times New Roman"/>
                <a:sym typeface="Times New Roman"/>
              </a:rPr>
              <a:t>A.Becker</a:t>
            </a:r>
            <a:r>
              <a:rPr lang="ru-RU" sz="2900" dirty="0">
                <a:solidFill>
                  <a:schemeClr val="dk1"/>
                </a:solidFill>
                <a:cs typeface="Times New Roman"/>
                <a:sym typeface="Times New Roman"/>
              </a:rPr>
              <a:t>» в игре № 1 с 90 минут на 120 и посмотреть результат в обоих представлениях.</a:t>
            </a:r>
            <a:endParaRPr sz="2900" dirty="0">
              <a:solidFill>
                <a:schemeClr val="dk1"/>
              </a:solidFill>
              <a:cs typeface="Times New Roman"/>
              <a:sym typeface="Times New Roman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1723" y="1518474"/>
            <a:ext cx="5220277" cy="493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OLAP и OLTP системы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idx="1"/>
          </p:nvPr>
        </p:nvSpPr>
        <p:spPr>
          <a:xfrm>
            <a:off x="1097280" y="1841439"/>
            <a:ext cx="10346575" cy="388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Оперативная обработка онлайн (OLTP - </a:t>
            </a:r>
            <a:r>
              <a:rPr lang="ru-RU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Online 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Transactional</a:t>
            </a:r>
            <a:r>
              <a:rPr lang="ru-RU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Processing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</a:t>
            </a:r>
            <a:endParaRPr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Для того чтобы крупные / средние компании могли выполнять свои административные / коммерческие задачи или задачи по продажам, обязательно иметь системы OLTP, которые должны заботиться об огромном количестве транзакций, которые происходят каждый день.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Аналитическая обработка онлайн (OLAP - </a:t>
            </a:r>
            <a:r>
              <a:rPr lang="ru-RU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Online 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Analytical</a:t>
            </a:r>
            <a:r>
              <a:rPr lang="ru-RU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Processing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</a:t>
            </a:r>
            <a:endParaRPr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 уровне OLAP происходит очень мало транзакций, и они помогают бизнесу принимать лучшие решения.</a:t>
            </a:r>
            <a:endParaRPr dirty="0"/>
          </a:p>
          <a:p>
            <a:pPr marL="9144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Специальный набор требований - ACID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097280" y="1459509"/>
            <a:ext cx="10613457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ACID</a:t>
            </a:r>
            <a:r>
              <a:rPr lang="ru-RU" sz="2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специальный набор требований, предъявляемых к транзакционной системе.</a:t>
            </a:r>
            <a:endParaRPr sz="2200" dirty="0"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ru-RU" sz="2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sz="22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Atomicity</a:t>
            </a:r>
            <a:r>
              <a:rPr lang="ru-RU" sz="2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(атомарность) — выражается в том, что транзакция должна быть выполнена в целом или не выполнена вовсе.</a:t>
            </a:r>
            <a:endParaRPr sz="2200" dirty="0"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2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Consistency</a:t>
            </a:r>
            <a:r>
              <a:rPr lang="ru-RU" sz="2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(согласованность) — гарантирует, что по мере выполнения транзакций, данные переходят из одного согласованного состояния в другое, то есть транзакция не может разрушить взаимной согласованности данных.</a:t>
            </a:r>
            <a:endParaRPr sz="2200" dirty="0"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2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Isolation</a:t>
            </a:r>
            <a:r>
              <a:rPr lang="ru-RU" sz="2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(изолированность) — локализация пользовательских процессов означает, что конкурирующие за доступ к БД транзакции физически обрабатываются последовательно, изолированно друг от друга, но для пользователей это выглядит, как будто они выполняются параллельно.</a:t>
            </a:r>
            <a:endParaRPr sz="2200" dirty="0"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2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Durability</a:t>
            </a:r>
            <a:r>
              <a:rPr lang="ru-RU" sz="2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(долговечность) — устойчивость к ошибкам — если транзакция завершена успешно, то те изменения в данных, которые были ею произведены, не могут быть потеряны ни при каких обстоятельствах.</a:t>
            </a:r>
            <a:endParaRPr sz="2200" b="0" i="0" u="none" strike="noStrike" cap="none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Понятие транзакции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idx="1"/>
          </p:nvPr>
        </p:nvSpPr>
        <p:spPr>
          <a:xfrm>
            <a:off x="1097280" y="1650312"/>
            <a:ext cx="10058400" cy="319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Транзакция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— это набор операций по работе с базой данных (БД), объединенных в одну атомарную пачку.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Суть транзакции в том, что она объединяет последовательность действий в одну операцию «всё или ничего». Промежуточные состояния внутри последовательности не видны другим транзакциям, и если что-то помешает успешно завершить транзакцию, ни один из результатов этих действий не сохранится в базе данных.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Причины невыполнения команд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idx="1"/>
          </p:nvPr>
        </p:nvSpPr>
        <p:spPr>
          <a:xfrm>
            <a:off x="1268396" y="1690661"/>
            <a:ext cx="10249836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Отказ СУБД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Аппаратная проблема с сервером СУБД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Программная ошибка в СУБД или операционной системе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Не хватает места на диске для записи данных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Отказ приложения пользователя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Аппаратная проблема на клиенте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Программная ошибка в приложении или операционной системе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Пользователь прервал работу приложения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Потеря сетевого соединения клиента и сервера СУБД</a:t>
            </a:r>
            <a:endParaRPr sz="24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Транзакция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9" name="Google Shape;139;p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310" y="1920871"/>
            <a:ext cx="11467380" cy="301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1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Автоматическая фиксация транзакций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Google Shape;145;p8"/>
          <p:cNvSpPr txBox="1">
            <a:spLocks noGrp="1"/>
          </p:cNvSpPr>
          <p:nvPr>
            <p:ph idx="1"/>
          </p:nvPr>
        </p:nvSpPr>
        <p:spPr>
          <a:xfrm>
            <a:off x="1097280" y="1538989"/>
            <a:ext cx="10597415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Автоматическая фиксация транзакций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Специальный режим работу СУБД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После выполнения каждой команды SQL автоматически фиксируется транзакция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Нет возможности отменить изменения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Использование режима автоматической фиксации транзакций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– включено по умолчанию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Oracle – выключено по умолчанию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Транзакции в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Google Shape;151;p9"/>
          <p:cNvSpPr txBox="1">
            <a:spLocks noGrp="1"/>
          </p:cNvSpPr>
          <p:nvPr>
            <p:ph idx="1"/>
          </p:nvPr>
        </p:nvSpPr>
        <p:spPr>
          <a:xfrm>
            <a:off x="1097280" y="1841648"/>
            <a:ext cx="10208029" cy="249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6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Pro на самом деле отрабатывает каждый SQL-оператор как транзакцию. Если вы не вставите команду BEGIN, то каждый отдельный оператор будет неявно окружён командами BEGIN и COMMIT (в случае успешного завершения). Группу операторов, окружённых командами BEGIN и COMMIT иногда называют </a:t>
            </a:r>
            <a:r>
              <a:rPr lang="ru-RU" sz="2600" b="0" i="1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блоком транзакции.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686</Words>
  <Application>Microsoft Office PowerPoint</Application>
  <PresentationFormat>Широкоэкранный</PresentationFormat>
  <Paragraphs>71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Light</vt:lpstr>
      <vt:lpstr>Тема Office</vt:lpstr>
      <vt:lpstr>Понятие транзакции</vt:lpstr>
      <vt:lpstr>Практическая работа</vt:lpstr>
      <vt:lpstr>OLAP и OLTP системы</vt:lpstr>
      <vt:lpstr>Специальный набор требований - ACID</vt:lpstr>
      <vt:lpstr>Понятие транзакции</vt:lpstr>
      <vt:lpstr>Причины невыполнения команд</vt:lpstr>
      <vt:lpstr>Транзакция</vt:lpstr>
      <vt:lpstr>Автоматическая фиксация транзакций</vt:lpstr>
      <vt:lpstr>Транзакции в PostgreSQL</vt:lpstr>
      <vt:lpstr>Завершение транзакций</vt:lpstr>
      <vt:lpstr>Итоги по теме транзакций</vt:lpstr>
      <vt:lpstr>Пример транзакции в PostgreSQL</vt:lpstr>
      <vt:lpstr>Пример транзакции в MySQL</vt:lpstr>
      <vt:lpstr>Отмена транзакции ROLLBACK</vt:lpstr>
      <vt:lpstr>Контрольные точки SAVEPOINT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транзакции</dc:title>
  <dc:creator>admin</dc:creator>
  <cp:lastModifiedBy>admin</cp:lastModifiedBy>
  <cp:revision>2</cp:revision>
  <dcterms:created xsi:type="dcterms:W3CDTF">2022-11-22T09:06:17Z</dcterms:created>
  <dcterms:modified xsi:type="dcterms:W3CDTF">2023-04-06T14:18:27Z</dcterms:modified>
</cp:coreProperties>
</file>