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9"/>
  </p:notes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h25XYGH0Jyr/wQF4u9/1B0bapk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96444-8E59-9D0B-5BDD-D1503EA7D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434A70-E1F3-7670-A05B-E1543B6E3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FE1E62-B032-03D4-B10C-D403A49A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C5CE8B-19D0-54E2-153A-AF2A02B2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3FD9AB-ABD1-3C6D-A047-EDA40CCA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71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93930-A709-BA81-AF1E-EE205518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7518EC-2480-2EC1-CC73-A00319F34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6274CC-2A91-C5C4-7716-222337B5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A51ACC-B667-35EF-069E-0F71C9AA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13D94-CF71-409A-0EDB-B8E7B5AF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02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F1270B-089F-B987-9A86-01F297330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9980D2-4049-05EF-F497-978FD456E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EDEDB9-250E-840A-C431-88C11543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C7ABCA-AE9A-B8B5-6858-5BCCECBA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E639FD-1EC5-332E-E921-796F1CF8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197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4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76AB1-50D8-5C7E-1965-A45846B5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D1050-4A2C-E1F7-BEA2-ABBD854E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DB4CC1-B76C-AF02-9E12-922765DB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6DA5D4-B798-C4F1-3C5C-DCCC53DB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F25C1C-B81F-030E-48AF-EE95F05D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00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AEF9D-0DA7-9BD2-8323-93BDEB83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E7F024-3472-CC84-F399-6EBFAD03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8EFEFE-D508-9857-628C-1D04E755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CC369-7353-23EF-EA26-7429894D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FDA1D7-F755-75BA-14B2-2D939A88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71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B1DBE-807A-B487-C88D-443E7BBB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52933F-08C9-A4C6-92DE-B3425A290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0BA335-CA37-A839-196D-151B8510B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B7F231-4653-FDA6-34FF-DA88E501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5B8CB7-D76B-4F3B-7FEA-AF3F462B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EE1C97-B364-638F-CED9-B078DD1B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2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FD54D-3A81-211D-DFE1-7B07E7CF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6024E2-F749-80B7-AEA5-0EB652EAC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69E8-C02F-001C-4137-D7A25F056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A64F42-C740-8959-E395-E53DE5588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5A3B2D-E6D7-D888-ED03-32CC6B86C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2C40FF-9F95-03E1-12DF-A616647D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5509EF-2758-B83E-FF64-B347362B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54E386-AB53-87C1-64D0-162A2760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99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9000F-3A5B-B9E7-1C36-CB5AA1B4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003F6A-6DF8-5AFB-BEAF-A31ABA9F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04B268-E459-C156-D584-F100885A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907CAD-EDAD-B8E3-AA26-74F25CCA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28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E70A2A-8785-3185-E17B-2CF39D5B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DC5580-2A32-7008-18AB-27A6B12C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1C8EDD-03ED-104A-0CAF-ED2928CB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69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49140-E0C5-180D-AD81-B1B5EB99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4EB071-4201-5F3C-7694-18E6DD69E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AEF2A7-E556-D57A-4A10-D65A85637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B76C51-6631-8AA7-E113-A84BFC12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99DE99-0868-9D50-D1E5-7A0AB7B3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664619-C15A-F1BC-CD6B-396CC4AE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7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851E8-2CA0-D263-403B-A2FEAC36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4A4781-4313-1F68-F6E0-A8ADA7115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D077FC-1BE3-483B-EE66-67FFC9939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A4E0C1-21DF-DAD6-3064-D2584895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CF906B-1BA8-9099-DD2B-C36AFAB7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544AAE-C395-F344-BAD2-7BA2A249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7327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BA921-E676-3D3E-34F9-2572D27B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2F8DD4-4EE2-510E-DF3A-F629F5C03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CAE6FF-0F38-DA6D-5AEE-7CA6EB4EE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ADA9BF-88EC-A128-912D-96DA97BE8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4A8803-706D-3DBE-3EC2-4195768BA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00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11894" y="2899696"/>
            <a:ext cx="6489857" cy="1560477"/>
          </a:xfrm>
        </p:spPr>
        <p:txBody>
          <a:bodyPr>
            <a:noAutofit/>
          </a:bodyPr>
          <a:lstStyle/>
          <a:p>
            <a:r>
              <a:rPr lang="ru-RU" dirty="0">
                <a:latin typeface="+mn-lt"/>
              </a:rPr>
              <a:t>Понятие представления. Материализованное представление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Занятие №8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DB5939EF-FD0D-5401-136D-2172AB18B9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86810E-9C21-C5FA-35C1-796C9815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3" r="4403"/>
          <a:stretch/>
        </p:blipFill>
        <p:spPr>
          <a:xfrm>
            <a:off x="8027190" y="1368167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7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Представление - VIEW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idx="1"/>
          </p:nvPr>
        </p:nvSpPr>
        <p:spPr>
          <a:xfrm>
            <a:off x="673768" y="1891916"/>
            <a:ext cx="4747977" cy="424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4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Представление</a:t>
            </a: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- это виртуальная таблица, которая собирает данные, которые вы ранее собирали из любого другого соответствующего запроса. </a:t>
            </a:r>
            <a:endParaRPr sz="24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Всякий раз, когда вы обращаетесь к представлению, оно </a:t>
            </a:r>
            <a:r>
              <a:rPr lang="ru-RU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рекомпилирует</a:t>
            </a: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данные для предоставления актуальной информации в соответствии с надлежащим запросом.</a:t>
            </a:r>
            <a:endParaRPr sz="2400" dirty="0"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0832" y="2085880"/>
            <a:ext cx="6093261" cy="3659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Представление - VIEW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5" name="Google Shape;115;p3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61993" y="1628028"/>
            <a:ext cx="6868014" cy="235310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>
            <a:off x="1097280" y="4298968"/>
            <a:ext cx="10529455" cy="1862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Параметр </a:t>
            </a:r>
            <a:r>
              <a:rPr lang="ru-RU" sz="2000" b="1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OR REPLACE</a:t>
            </a:r>
            <a:r>
              <a:rPr lang="ru-RU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заменит представление, если оно уже существует. Если опущено, и представление уже существует, будет возвращена ошибка.</a:t>
            </a:r>
            <a:endParaRPr sz="2000" dirty="0"/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Параметр </a:t>
            </a:r>
            <a:r>
              <a:rPr lang="ru-RU" sz="2000" b="1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view-name</a:t>
            </a:r>
            <a:r>
              <a:rPr lang="ru-RU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– это имя представления, которое вам нужно создать.</a:t>
            </a:r>
            <a:endParaRPr sz="2000" dirty="0"/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Условия </a:t>
            </a:r>
            <a:r>
              <a:rPr lang="ru-RU" sz="2000" b="1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WHERE</a:t>
            </a:r>
            <a:r>
              <a:rPr lang="ru-RU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– это параметры, и они должны быть выполнены для любой записи, добавляемой в представление.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283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Материализованное представление - MATERIALIZED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sym typeface="Times New Roman"/>
              </a:rPr>
              <a:t>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2" name="Google Shape;122;p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7040027" y="1920731"/>
            <a:ext cx="4975510" cy="431934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/>
          <p:nvPr/>
        </p:nvSpPr>
        <p:spPr>
          <a:xfrm>
            <a:off x="673767" y="1920731"/>
            <a:ext cx="6078013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Материализованное представление упрощает сложные данные путем сохранения результатов запросов - Вам не придется создавать новый запрос всякий раз, когда вам потребуется доступ к соответствующей информации.</a:t>
            </a:r>
            <a:endParaRPr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Основное, что выделяет материализованное представление, это копия данных запроса, который не выполняется в реальном времени. Она занимает немного больше места, но зато и данные извлекаются очень быстро. Вы можете настроить материализованные представления на получение обновленных данных по расписанию с тем, чтобы обновленная информация не осталась незамеченной.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136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Материализованное представление - MATERIALIZED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sym typeface="Times New Roman"/>
              </a:rPr>
              <a:t>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9" name="Google Shape;129;p5"/>
          <p:cNvSpPr txBox="1">
            <a:spLocks noGrp="1"/>
          </p:cNvSpPr>
          <p:nvPr>
            <p:ph idx="1"/>
          </p:nvPr>
        </p:nvSpPr>
        <p:spPr>
          <a:xfrm>
            <a:off x="1529625" y="4295845"/>
            <a:ext cx="8859767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ru-RU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CREATE [OR REPLACE]  </a:t>
            </a:r>
            <a:r>
              <a:rPr lang="ru-RU" b="1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MATERIALIZED</a:t>
            </a:r>
            <a:r>
              <a:rPr lang="ru-RU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VIEW </a:t>
            </a:r>
            <a:r>
              <a:rPr lang="ru-RU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view-name</a:t>
            </a:r>
            <a:r>
              <a:rPr lang="ru-RU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AS </a:t>
            </a:r>
            <a:endParaRPr b="0" i="0" u="none" strike="noStrike" cap="none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ru-RU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SELECT  </a:t>
            </a:r>
            <a:r>
              <a:rPr lang="ru-RU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columns</a:t>
            </a:r>
            <a:r>
              <a:rPr lang="ru-RU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(s)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ru-RU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FROM 	  </a:t>
            </a:r>
            <a:r>
              <a:rPr lang="ru-RU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table</a:t>
            </a:r>
            <a:r>
              <a:rPr lang="ru-RU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(s)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[WHERE </a:t>
            </a:r>
            <a:r>
              <a:rPr lang="ru-RU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conditions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(s)];</a:t>
            </a:r>
            <a:endParaRPr b="0" i="0" u="none" strike="noStrike" cap="none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1993" y="1798485"/>
            <a:ext cx="6868014" cy="2353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2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MATERIALIZED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sym typeface="Times New Roman"/>
              </a:rPr>
              <a:t>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6" name="Google Shape;136;p6"/>
          <p:cNvSpPr txBox="1">
            <a:spLocks noGrp="1"/>
          </p:cNvSpPr>
          <p:nvPr>
            <p:ph idx="1"/>
          </p:nvPr>
        </p:nvSpPr>
        <p:spPr>
          <a:xfrm>
            <a:off x="1097280" y="1825625"/>
            <a:ext cx="102565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Преимущество обычного представления состоит в том, что оно не занимает много места. Но оно проигрывает в скорости и производительности.</a:t>
            </a:r>
            <a:endParaRPr sz="2600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Материализованное представление значительно более эффективно при выполнении запросов. Данные физически сохраняются в определенный момент времени. Вам не потребуется всякий раз повторно считывать все данные, связанные с запросом.</a:t>
            </a:r>
            <a:endParaRPr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75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Практическая работа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2" name="Google Shape;142;p7"/>
          <p:cNvSpPr txBox="1">
            <a:spLocks noGrp="1"/>
          </p:cNvSpPr>
          <p:nvPr>
            <p:ph idx="1"/>
          </p:nvPr>
        </p:nvSpPr>
        <p:spPr>
          <a:xfrm>
            <a:off x="593558" y="1955461"/>
            <a:ext cx="5990122" cy="427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62500" lnSpcReduction="2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29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1. Необходимо получить список игроков, их роль, гражданство, сумма минут проведенных на поле и количество полученных карточек за весь футбольный сезон. </a:t>
            </a:r>
            <a:endParaRPr sz="2900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sz="29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Поля</a:t>
            </a:r>
            <a:r>
              <a:rPr lang="ru-RU" sz="29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2900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nickname</a:t>
            </a:r>
            <a:r>
              <a:rPr lang="ru-RU" sz="29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900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role</a:t>
            </a:r>
            <a:r>
              <a:rPr lang="ru-RU" sz="29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900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citizenship</a:t>
            </a:r>
            <a:r>
              <a:rPr lang="ru-RU" sz="29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900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sum_minutes</a:t>
            </a:r>
            <a:r>
              <a:rPr lang="ru-RU" sz="29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900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sum_cards</a:t>
            </a:r>
            <a:endParaRPr sz="2900"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sz="29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Отсортировать:</a:t>
            </a:r>
            <a:endParaRPr sz="2900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sz="29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</a:t>
            </a:r>
            <a:r>
              <a:rPr lang="ru-RU" sz="2900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голкипер, защитник, центральный полузащитник, нападающий</a:t>
            </a:r>
            <a:endParaRPr sz="2900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sz="29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</a:t>
            </a:r>
            <a:r>
              <a:rPr lang="ru-RU" sz="2900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от большего к меньшему количеству минут на поле.</a:t>
            </a:r>
            <a:endParaRPr sz="2900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sz="29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2. Создать одно простое представление, и одно материализованное представление.</a:t>
            </a:r>
            <a:endParaRPr sz="2900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sz="29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3. Изменить количество минут у игрока «</a:t>
            </a:r>
            <a:r>
              <a:rPr lang="ru-RU" sz="29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A.Becker</a:t>
            </a:r>
            <a:r>
              <a:rPr lang="ru-RU" sz="29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» в игре № 1 с 90 минут на 120 и посмотреть результат в обоих представлениях.</a:t>
            </a:r>
            <a:endParaRPr sz="29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9147" y="1638904"/>
            <a:ext cx="5220277" cy="4932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390</Words>
  <Application>Microsoft Office PowerPoint</Application>
  <PresentationFormat>Широкоэкранный</PresentationFormat>
  <Paragraphs>29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Light</vt:lpstr>
      <vt:lpstr>Times New Roman</vt:lpstr>
      <vt:lpstr>Тема Office</vt:lpstr>
      <vt:lpstr>Понятие представления. Материализованное представление</vt:lpstr>
      <vt:lpstr>Представление - VIEW</vt:lpstr>
      <vt:lpstr>Представление - VIEW</vt:lpstr>
      <vt:lpstr>Материализованное представление - MATERIALIZED VIEW</vt:lpstr>
      <vt:lpstr>Материализованное представление - MATERIALIZED VIEW</vt:lpstr>
      <vt:lpstr>MATERIALIZED VIEW</vt:lpstr>
      <vt:lpstr>Практическая работа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представления. Материализованное представление</dc:title>
  <dc:creator>admin</dc:creator>
  <cp:lastModifiedBy>admin</cp:lastModifiedBy>
  <cp:revision>3</cp:revision>
  <dcterms:created xsi:type="dcterms:W3CDTF">2022-11-22T09:06:17Z</dcterms:created>
  <dcterms:modified xsi:type="dcterms:W3CDTF">2023-04-06T14:39:02Z</dcterms:modified>
</cp:coreProperties>
</file>