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21" Type="http://schemas.openxmlformats.org/officeDocument/2006/relationships/tags" Target="../tags/tag125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50" Type="http://schemas.openxmlformats.org/officeDocument/2006/relationships/tags" Target="../tags/tag154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OTLSHAPE_T_73a753fc3eb04cce8a74f5f2ee475fdf_HorizontalConnector1"/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OTLSHAPE_T_3d5524b220ea4232b2aca4dceb1fd24f_HorizontalConnector1"/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OTLSHAPE_T_87ee498b9b024e72a9fd4bf0b93a907e_HorizontalConnector1"/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OTLSHAPE_T_7f025863b5434f9ca6f083d56cac4820_HorizontalConnector1"/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OTLSHAPE_T_0c43ef4a38ab46e5bbc576f52f3f63fc_HorizontalConnector1"/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OTLSHAPE_T_5a184d61f5e2438db63ae5802af9b305_HorizontalConnector1"/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OTLSHAPE_M_59b5ac8298c14cca9e65190bf60d5d05_Connector1"/>
          <p:cNvCxnSpPr/>
          <p:nvPr>
            <p:custDataLst>
              <p:tags r:id="rId8"/>
            </p:custDataLst>
          </p:nvPr>
        </p:nvCxnSpPr>
        <p:spPr>
          <a:xfrm>
            <a:off x="11135073" y="4616069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OTLSHAPE_M_2b147c48339f434892a5ef1836ea3597_Connector1"/>
          <p:cNvCxnSpPr/>
          <p:nvPr>
            <p:custDataLst>
              <p:tags r:id="rId9"/>
            </p:custDataLst>
          </p:nvPr>
        </p:nvCxnSpPr>
        <p:spPr>
          <a:xfrm>
            <a:off x="10478631" y="4078266"/>
            <a:ext cx="0" cy="1065234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OTLSHAPE_M_9f860f8d65ee4aac85039f30c2ffcf33_Connector1"/>
          <p:cNvCxnSpPr/>
          <p:nvPr>
            <p:custDataLst>
              <p:tags r:id="rId10"/>
            </p:custDataLst>
          </p:nvPr>
        </p:nvCxnSpPr>
        <p:spPr>
          <a:xfrm>
            <a:off x="7415235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OTLSHAPE_M_051a32e4ff0e47229380669de64fe5ab_Connector1"/>
          <p:cNvCxnSpPr/>
          <p:nvPr>
            <p:custDataLst>
              <p:tags r:id="rId11"/>
            </p:custDataLst>
          </p:nvPr>
        </p:nvCxnSpPr>
        <p:spPr>
          <a:xfrm>
            <a:off x="5008281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OTLSHAPE_M_8cc1ba62bc92479399f399f1daac8d07_Connector1"/>
          <p:cNvCxnSpPr/>
          <p:nvPr>
            <p:custDataLst>
              <p:tags r:id="rId12"/>
            </p:custDataLst>
          </p:nvPr>
        </p:nvCxnSpPr>
        <p:spPr>
          <a:xfrm>
            <a:off x="1069629" y="47013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OTLSHAPE_TB_00000000000000000000000000000000_LeftEndCaps"/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US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594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US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595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1588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9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355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/>
              </a:rPr>
              <a:t>Day 1</a:t>
            </a:r>
            <a:endParaRPr lang="en-US" sz="1200" spc="-14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0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71971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88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5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2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259497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88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9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4" name="OTLSHAPE_TB_00000000000000000000000000000000_Separator3"/>
          <p:cNvCxnSpPr/>
          <p:nvPr>
            <p:custDataLst>
              <p:tags r:id="rId24"/>
            </p:custDataLst>
          </p:nvPr>
        </p:nvCxnSpPr>
        <p:spPr>
          <a:xfrm>
            <a:off x="347023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13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6" name="OTLSHAPE_TB_00000000000000000000000000000000_Separator4"/>
          <p:cNvCxnSpPr/>
          <p:nvPr>
            <p:custDataLst>
              <p:tags r:id="rId26"/>
            </p:custDataLst>
          </p:nvPr>
        </p:nvCxnSpPr>
        <p:spPr>
          <a:xfrm>
            <a:off x="434548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17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8" name="OTLSHAPE_TB_00000000000000000000000000000000_Separator5"/>
          <p:cNvCxnSpPr/>
          <p:nvPr>
            <p:custDataLst>
              <p:tags r:id="rId28"/>
            </p:custDataLst>
          </p:nvPr>
        </p:nvCxnSpPr>
        <p:spPr>
          <a:xfrm>
            <a:off x="52207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21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10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609599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25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12" name="OTLSHAPE_TB_00000000000000000000000000000000_Separator7"/>
          <p:cNvCxnSpPr/>
          <p:nvPr>
            <p:custDataLst>
              <p:tags r:id="rId32"/>
            </p:custDataLst>
          </p:nvPr>
        </p:nvCxnSpPr>
        <p:spPr>
          <a:xfrm>
            <a:off x="697125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TLSHAPE_TB_00000000000000000000000000000000_TimescaleInterval8"/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29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14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784651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OTLSHAPE_TB_00000000000000000000000000000000_TimescaleInterval9"/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33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1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872176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OTLSHAPE_TB_00000000000000000000000000000000_TimescaleInterval10"/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37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18" name="OTLSHAPE_TB_00000000000000000000000000000000_Separator10"/>
          <p:cNvCxnSpPr/>
          <p:nvPr>
            <p:custDataLst>
              <p:tags r:id="rId38"/>
            </p:custDataLst>
          </p:nvPr>
        </p:nvCxnSpPr>
        <p:spPr>
          <a:xfrm>
            <a:off x="959702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OTLSHAPE_TB_00000000000000000000000000000000_TimescaleInterval11"/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41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20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1047227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TLSHAPE_TB_00000000000000000000000000000000_TimescaleInterval12"/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45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3" name="OTLSHAPE_M_8cc1ba62bc92479399f399f1daac8d07_Title"/>
          <p:cNvSpPr txBox="1"/>
          <p:nvPr>
            <p:custDataLst>
              <p:tags r:id="rId42"/>
            </p:custDataLst>
          </p:nvPr>
        </p:nvSpPr>
        <p:spPr>
          <a:xfrm>
            <a:off x="1291879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Project Approval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4" name="OTLSHAPE_M_8cc1ba62bc92479399f399f1daac8d07_Date"/>
          <p:cNvSpPr txBox="1"/>
          <p:nvPr>
            <p:custDataLst>
              <p:tags r:id="rId43"/>
            </p:custDataLst>
          </p:nvPr>
        </p:nvSpPr>
        <p:spPr>
          <a:xfrm>
            <a:off x="12918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1/30/2015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35" name="OTLSHAPE_M_8cc1ba62bc92479399f399f1daac8d07_Shape"/>
          <p:cNvSpPr/>
          <p:nvPr>
            <p:custDataLst>
              <p:tags r:id="rId44"/>
            </p:custDataLst>
          </p:nvPr>
        </p:nvSpPr>
        <p:spPr>
          <a:xfrm rot="16200000">
            <a:off x="1095029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TLSHAPE_M_051a32e4ff0e47229380669de64fe5ab_Title"/>
          <p:cNvSpPr txBox="1"/>
          <p:nvPr>
            <p:custDataLst>
              <p:tags r:id="rId45"/>
            </p:custDataLst>
          </p:nvPr>
        </p:nvSpPr>
        <p:spPr>
          <a:xfrm>
            <a:off x="5230531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/>
              </a:rPr>
              <a:t>Committee Review 1</a:t>
            </a:r>
            <a:endParaRPr lang="en-US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7" name="OTLSHAPE_M_051a32e4ff0e47229380669de64fe5ab_Date"/>
          <p:cNvSpPr txBox="1"/>
          <p:nvPr>
            <p:custDataLst>
              <p:tags r:id="rId46"/>
            </p:custDataLst>
          </p:nvPr>
        </p:nvSpPr>
        <p:spPr>
          <a:xfrm>
            <a:off x="523053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2/17/2015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38" name="OTLSHAPE_M_051a32e4ff0e47229380669de64fe5ab_Shape"/>
          <p:cNvSpPr/>
          <p:nvPr>
            <p:custDataLst>
              <p:tags r:id="rId47"/>
            </p:custDataLst>
          </p:nvPr>
        </p:nvSpPr>
        <p:spPr>
          <a:xfrm rot="16200000">
            <a:off x="5033681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TLSHAPE_M_9f860f8d65ee4aac85039f30c2ffcf33_Title"/>
          <p:cNvSpPr txBox="1"/>
          <p:nvPr>
            <p:custDataLst>
              <p:tags r:id="rId48"/>
            </p:custDataLst>
          </p:nvPr>
        </p:nvSpPr>
        <p:spPr>
          <a:xfrm>
            <a:off x="7637485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/>
              </a:rPr>
              <a:t>Committee Review 2</a:t>
            </a:r>
            <a:endParaRPr lang="en-US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0" name="OTLSHAPE_M_9f860f8d65ee4aac85039f30c2ffcf33_Date"/>
          <p:cNvSpPr txBox="1"/>
          <p:nvPr>
            <p:custDataLst>
              <p:tags r:id="rId49"/>
            </p:custDataLst>
          </p:nvPr>
        </p:nvSpPr>
        <p:spPr>
          <a:xfrm>
            <a:off x="763748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2/28/2015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41" name="OTLSHAPE_M_9f860f8d65ee4aac85039f30c2ffcf33_Shape"/>
          <p:cNvSpPr/>
          <p:nvPr>
            <p:custDataLst>
              <p:tags r:id="rId50"/>
            </p:custDataLst>
          </p:nvPr>
        </p:nvSpPr>
        <p:spPr>
          <a:xfrm rot="16200000">
            <a:off x="7440635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TLSHAPE_M_2b147c48339f434892a5ef1836ea3597_Title"/>
          <p:cNvSpPr txBox="1"/>
          <p:nvPr>
            <p:custDataLst>
              <p:tags r:id="rId51"/>
            </p:custDataLst>
          </p:nvPr>
        </p:nvSpPr>
        <p:spPr>
          <a:xfrm>
            <a:off x="10700881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Production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3" name="OTLSHAPE_M_2b147c48339f434892a5ef1836ea3597_Date"/>
          <p:cNvSpPr txBox="1"/>
          <p:nvPr>
            <p:custDataLst>
              <p:tags r:id="rId52"/>
            </p:custDataLst>
          </p:nvPr>
        </p:nvSpPr>
        <p:spPr>
          <a:xfrm>
            <a:off x="10700881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3/14/2015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44" name="OTLSHAPE_M_2b147c48339f434892a5ef1836ea3597_Shape"/>
          <p:cNvSpPr/>
          <p:nvPr>
            <p:custDataLst>
              <p:tags r:id="rId53"/>
            </p:custDataLst>
          </p:nvPr>
        </p:nvSpPr>
        <p:spPr>
          <a:xfrm rot="16200000">
            <a:off x="10504031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TLSHAPE_M_59b5ac8298c14cca9e65190bf60d5d05_Title"/>
          <p:cNvSpPr txBox="1"/>
          <p:nvPr>
            <p:custDataLst>
              <p:tags r:id="rId54"/>
            </p:custDataLst>
          </p:nvPr>
        </p:nvSpPr>
        <p:spPr>
          <a:xfrm>
            <a:off x="11357323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/>
              </a:rPr>
              <a:t>Project Hand-Off</a:t>
            </a:r>
            <a:endParaRPr lang="en-US" sz="1100" b="1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6" name="OTLSHAPE_M_59b5ac8298c14cca9e65190bf60d5d05_Date"/>
          <p:cNvSpPr txBox="1"/>
          <p:nvPr>
            <p:custDataLst>
              <p:tags r:id="rId55"/>
            </p:custDataLst>
          </p:nvPr>
        </p:nvSpPr>
        <p:spPr>
          <a:xfrm>
            <a:off x="1135732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3/17/2015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47" name="OTLSHAPE_M_59b5ac8298c14cca9e65190bf60d5d05_Shape"/>
          <p:cNvSpPr/>
          <p:nvPr>
            <p:custDataLst>
              <p:tags r:id="rId56"/>
            </p:custDataLst>
          </p:nvPr>
        </p:nvSpPr>
        <p:spPr>
          <a:xfrm rot="16200000">
            <a:off x="11160473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TLSHAPE_T_5a184d61f5e2438db63ae5802af9b305_Shape"/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TLSHAPE_T_5a184d61f5e2438db63ae5802af9b305_ShapePercentage" hidden="1"/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TLSHAPE_T_5a184d61f5e2438db63ae5802af9b305_Duration" hidden="1"/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51" name="OTLSHAPE_T_5a184d61f5e2438db63ae5802af9b305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52" name="OTLSHAPE_T_5a184d61f5e2438db63ae5802af9b305_StartDate" hidden="1"/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53" name="OTLSHAPE_T_5a184d61f5e2438db63ae5802af9b305_EndDate" hidden="1"/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54" name="OTLSHAPE_T_5a184d61f5e2438db63ae5802af9b305_JoinedDate"/>
          <p:cNvSpPr txBox="1"/>
          <p:nvPr>
            <p:custDataLst>
              <p:tags r:id="rId63"/>
            </p:custDataLst>
          </p:nvPr>
        </p:nvSpPr>
        <p:spPr>
          <a:xfrm>
            <a:off x="3521033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2/3/2015 - 2/10/2015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55" name="OTLSHAPE_T_5a184d61f5e2438db63ae5802af9b305_Title"/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Preparation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6" name="OTLSHAPE_T_0c43ef4a38ab46e5bbc576f52f3f63fc_Shape"/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TLSHAPE_T_0c43ef4a38ab46e5bbc576f52f3f63fc_ShapePercentage" hidden="1"/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TLSHAPE_T_0c43ef4a38ab46e5bbc576f52f3f63fc_Duration" hidden="1"/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59" name="OTLSHAPE_T_0c43ef4a38ab46e5bbc576f52f3f63fc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60" name="OTLSHAPE_T_0c43ef4a38ab46e5bbc576f52f3f63fc_StartDate" hidden="1"/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61" name="OTLSHAPE_T_0c43ef4a38ab46e5bbc576f52f3f63fc_EndDate" hidden="1"/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62" name="OTLSHAPE_T_0c43ef4a38ab46e5bbc576f52f3f63fc_JoinedDate"/>
          <p:cNvSpPr txBox="1"/>
          <p:nvPr>
            <p:custDataLst>
              <p:tags r:id="rId71"/>
            </p:custDataLst>
          </p:nvPr>
        </p:nvSpPr>
        <p:spPr>
          <a:xfrm>
            <a:off x="4396289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2/7/2015 - 2/14/2015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63" name="OTLSHAPE_T_0c43ef4a38ab46e5bbc576f52f3f63fc_Title"/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Requirements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4" name="OTLSHAPE_T_7f025863b5434f9ca6f083d56cac4820_Shape"/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TLSHAPE_T_7f025863b5434f9ca6f083d56cac4820_ShapePercentage" hidden="1"/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TLSHAPE_T_7f025863b5434f9ca6f083d56cac4820_Duration" hidden="1"/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5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67" name="OTLSHAPE_T_7f025863b5434f9ca6f083d56cac4820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68" name="OTLSHAPE_T_7f025863b5434f9ca6f083d56cac4820_StartDate" hidden="1"/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69" name="OTLSHAPE_T_7f025863b5434f9ca6f083d56cac4820_EndDate" hidden="1"/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0" name="OTLSHAPE_T_7f025863b5434f9ca6f083d56cac4820_JoinedDate"/>
          <p:cNvSpPr txBox="1"/>
          <p:nvPr>
            <p:custDataLst>
              <p:tags r:id="rId79"/>
            </p:custDataLst>
          </p:nvPr>
        </p:nvSpPr>
        <p:spPr>
          <a:xfrm>
            <a:off x="5927987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2/17/2015 - 2/21/2015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1" name="OTLSHAPE_T_7f025863b5434f9ca6f083d56cac4820_Title"/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/>
              </a:rPr>
              <a:t>Estimation</a:t>
            </a:r>
            <a:endParaRPr lang="en-US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2" name="OTLSHAPE_T_87ee498b9b024e72a9fd4bf0b93a907e_Shape"/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TLSHAPE_T_87ee498b9b024e72a9fd4bf0b93a907e_ShapePercentage" hidden="1"/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TLSHAPE_T_87ee498b9b024e72a9fd4bf0b93a907e_Duration" hidden="1"/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7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75" name="OTLSHAPE_T_87ee498b9b024e72a9fd4bf0b93a907e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76" name="OTLSHAPE_T_87ee498b9b024e72a9fd4bf0b93a907e_StartDate" hidden="1"/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7" name="OTLSHAPE_T_87ee498b9b024e72a9fd4bf0b93a907e_EndDate" hidden="1"/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8" name="OTLSHAPE_T_87ee498b9b024e72a9fd4bf0b93a907e_JoinedDate"/>
          <p:cNvSpPr txBox="1"/>
          <p:nvPr>
            <p:custDataLst>
              <p:tags r:id="rId87"/>
            </p:custDataLst>
          </p:nvPr>
        </p:nvSpPr>
        <p:spPr>
          <a:xfrm>
            <a:off x="7240871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2/21/2015 - 2/27/2015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79" name="OTLSHAPE_T_87ee498b9b024e72a9fd4bf0b93a907e_Title"/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Prototype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0" name="OTLSHAPE_T_3d5524b220ea4232b2aca4dceb1fd24f_Shape"/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TLSHAPE_T_3d5524b220ea4232b2aca4dceb1fd24f_ShapePercentage" hidden="1"/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TLSHAPE_T_3d5524b220ea4232b2aca4dceb1fd24f_Duration" hidden="1"/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9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83" name="OTLSHAPE_T_3d5524b220ea4232b2aca4dceb1fd24f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84" name="OTLSHAPE_T_3d5524b220ea4232b2aca4dceb1fd24f_StartDate" hidden="1"/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85" name="OTLSHAPE_T_3d5524b220ea4232b2aca4dceb1fd24f_EndDate" hidden="1"/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86" name="OTLSHAPE_T_3d5524b220ea4232b2aca4dceb1fd24f_JoinedDate"/>
          <p:cNvSpPr txBox="1"/>
          <p:nvPr>
            <p:custDataLst>
              <p:tags r:id="rId95"/>
            </p:custDataLst>
          </p:nvPr>
        </p:nvSpPr>
        <p:spPr>
          <a:xfrm>
            <a:off x="8772569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2/26/2015 - 3/6/2015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87" name="OTLSHAPE_T_3d5524b220ea4232b2aca4dceb1fd24f_Title"/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Development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8" name="OTLSHAPE_T_73a753fc3eb04cce8a74f5f2ee475fdf_Shape"/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TLSHAPE_T_73a753fc3eb04cce8a74f5f2ee475fdf_ShapePercentage" hidden="1"/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TLSHAPE_T_73a753fc3eb04cce8a74f5f2ee475fdf_Duration" hidden="1"/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91" name="OTLSHAPE_T_73a753fc3eb04cce8a74f5f2ee475fdf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692" name="OTLSHAPE_T_73a753fc3eb04cce8a74f5f2ee475fdf_StartDate" hidden="1"/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93" name="OTLSHAPE_T_73a753fc3eb04cce8a74f5f2ee475fdf_EndDate" hidden="1"/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94" name="OTLSHAPE_T_73a753fc3eb04cce8a74f5f2ee475fdf_JoinedDate"/>
          <p:cNvSpPr txBox="1"/>
          <p:nvPr>
            <p:custDataLst>
              <p:tags r:id="rId103"/>
            </p:custDataLst>
          </p:nvPr>
        </p:nvSpPr>
        <p:spPr>
          <a:xfrm>
            <a:off x="8991383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3/6/2015 - 3/7/2015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695" name="OTLSHAPE_T_73a753fc3eb04cce8a74f5f2ee475fdf_Title"/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/>
              </a:rPr>
              <a:t>Roll-out</a:t>
            </a:r>
            <a:endParaRPr lang="en-US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Milestone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Milestone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dates and colors. 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</a:t>
            </a:r>
          </a:p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 dates, colors and shapes.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and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customize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things like timescale, connectors and today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arker.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OTLSHAPE_T_e061d86345ce42e0b1cdf9a9b99c8ea6_HorizontalConnector1"/>
          <p:cNvCxnSpPr/>
          <p:nvPr>
            <p:custDataLst>
              <p:tags r:id="rId2"/>
            </p:custDataLst>
          </p:nvPr>
        </p:nvCxnSpPr>
        <p:spPr>
          <a:xfrm flipH="1">
            <a:off x="1228373" y="4046855"/>
            <a:ext cx="2481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5d79d8d675c54303b7f3d39982cd1a43_Connector1"/>
          <p:cNvCxnSpPr/>
          <p:nvPr>
            <p:custDataLst>
              <p:tags r:id="rId3"/>
            </p:custDataLst>
          </p:nvPr>
        </p:nvCxnSpPr>
        <p:spPr>
          <a:xfrm>
            <a:off x="9789949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ba86f0ba75a74cf79d03e99e52b2b11c_Connector1"/>
          <p:cNvCxnSpPr/>
          <p:nvPr>
            <p:custDataLst>
              <p:tags r:id="rId4"/>
            </p:custDataLst>
          </p:nvPr>
        </p:nvCxnSpPr>
        <p:spPr>
          <a:xfrm>
            <a:off x="7724894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584555d9ed5a4054becc4e4e5a695282_Connector1"/>
          <p:cNvCxnSpPr/>
          <p:nvPr>
            <p:custDataLst>
              <p:tags r:id="rId5"/>
            </p:custDataLst>
          </p:nvPr>
        </p:nvCxnSpPr>
        <p:spPr>
          <a:xfrm>
            <a:off x="5659840" y="2153285"/>
            <a:ext cx="0" cy="894715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8c299fe190154507b670628ed55249b9_Connector1"/>
          <p:cNvCxnSpPr/>
          <p:nvPr>
            <p:custDataLst>
              <p:tags r:id="rId6"/>
            </p:custDataLst>
          </p:nvPr>
        </p:nvCxnSpPr>
        <p:spPr>
          <a:xfrm>
            <a:off x="3594786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5a4a1ce303794f16a75db65c8e88a5a4_Connector1"/>
          <p:cNvCxnSpPr/>
          <p:nvPr>
            <p:custDataLst>
              <p:tags r:id="rId7"/>
            </p:custDataLst>
          </p:nvPr>
        </p:nvCxnSpPr>
        <p:spPr>
          <a:xfrm>
            <a:off x="1529731" y="2605828"/>
            <a:ext cx="0" cy="44217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11"/>
            </p:custDataLst>
          </p:nvPr>
        </p:nvSpPr>
        <p:spPr>
          <a:xfrm>
            <a:off x="933365" y="3352800"/>
            <a:ext cx="495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12"/>
            </p:custDataLst>
          </p:nvPr>
        </p:nvSpPr>
        <p:spPr>
          <a:xfrm>
            <a:off x="1362096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13"/>
            </p:custDataLst>
          </p:nvPr>
        </p:nvSpPr>
        <p:spPr>
          <a:xfrm>
            <a:off x="1236396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99841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306192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506347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51269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7128525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719202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919358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92570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5a4a1ce303794f16a75db65c8e88a5a4_Title"/>
          <p:cNvSpPr txBox="1"/>
          <p:nvPr>
            <p:custDataLst>
              <p:tags r:id="rId23"/>
            </p:custDataLst>
          </p:nvPr>
        </p:nvSpPr>
        <p:spPr>
          <a:xfrm>
            <a:off x="1751981" y="2493857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start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M_5a4a1ce303794f16a75db65c8e88a5a4_Date"/>
          <p:cNvSpPr txBox="1"/>
          <p:nvPr>
            <p:custDataLst>
              <p:tags r:id="rId24"/>
            </p:custDataLst>
          </p:nvPr>
        </p:nvSpPr>
        <p:spPr>
          <a:xfrm>
            <a:off x="1751981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10/19/2015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M_5a4a1ce303794f16a75db65c8e88a5a4_Shape"/>
          <p:cNvSpPr/>
          <p:nvPr>
            <p:custDataLst>
              <p:tags r:id="rId25"/>
            </p:custDataLst>
          </p:nvPr>
        </p:nvSpPr>
        <p:spPr>
          <a:xfrm rot="16200000">
            <a:off x="1555131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M_8c299fe190154507b670628ed55249b9_Title"/>
          <p:cNvSpPr txBox="1"/>
          <p:nvPr>
            <p:custDataLst>
              <p:tags r:id="rId26"/>
            </p:custDataLst>
          </p:nvPr>
        </p:nvSpPr>
        <p:spPr>
          <a:xfrm>
            <a:off x="3817036" y="2493857"/>
            <a:ext cx="165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First acceptance test passing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M_8c299fe190154507b670628ed55249b9_Date"/>
          <p:cNvSpPr txBox="1"/>
          <p:nvPr>
            <p:custDataLst>
              <p:tags r:id="rId27"/>
            </p:custDataLst>
          </p:nvPr>
        </p:nvSpPr>
        <p:spPr>
          <a:xfrm>
            <a:off x="3817036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M_8c299fe190154507b670628ed55249b9_Shape"/>
          <p:cNvSpPr/>
          <p:nvPr>
            <p:custDataLst>
              <p:tags r:id="rId28"/>
            </p:custDataLst>
          </p:nvPr>
        </p:nvSpPr>
        <p:spPr>
          <a:xfrm rot="16200000">
            <a:off x="3620186" y="260582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M_584555d9ed5a4054becc4e4e5a695282_Title"/>
          <p:cNvSpPr txBox="1"/>
          <p:nvPr>
            <p:custDataLst>
              <p:tags r:id="rId29"/>
            </p:custDataLst>
          </p:nvPr>
        </p:nvSpPr>
        <p:spPr>
          <a:xfrm>
            <a:off x="5882090" y="2041313"/>
            <a:ext cx="241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The website can be used to manage posts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M_584555d9ed5a4054becc4e4e5a695282_Date"/>
          <p:cNvSpPr txBox="1"/>
          <p:nvPr>
            <p:custDataLst>
              <p:tags r:id="rId30"/>
            </p:custDataLst>
          </p:nvPr>
        </p:nvSpPr>
        <p:spPr>
          <a:xfrm>
            <a:off x="5882090" y="22245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M_584555d9ed5a4054becc4e4e5a695282_Shape"/>
          <p:cNvSpPr/>
          <p:nvPr>
            <p:custDataLst>
              <p:tags r:id="rId31"/>
            </p:custDataLst>
          </p:nvPr>
        </p:nvSpPr>
        <p:spPr>
          <a:xfrm rot="16200000">
            <a:off x="5685240" y="2153285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ba86f0ba75a74cf79d03e99e52b2b11c_Title"/>
          <p:cNvSpPr txBox="1"/>
          <p:nvPr>
            <p:custDataLst>
              <p:tags r:id="rId32"/>
            </p:custDataLst>
          </p:nvPr>
        </p:nvSpPr>
        <p:spPr>
          <a:xfrm>
            <a:off x="7947144" y="2493857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M_ba86f0ba75a74cf79d03e99e52b2b11c_Date"/>
          <p:cNvSpPr txBox="1"/>
          <p:nvPr>
            <p:custDataLst>
              <p:tags r:id="rId33"/>
            </p:custDataLst>
          </p:nvPr>
        </p:nvSpPr>
        <p:spPr>
          <a:xfrm>
            <a:off x="7947144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M_ba86f0ba75a74cf79d03e99e52b2b11c_Shape"/>
          <p:cNvSpPr/>
          <p:nvPr>
            <p:custDataLst>
              <p:tags r:id="rId34"/>
            </p:custDataLst>
          </p:nvPr>
        </p:nvSpPr>
        <p:spPr>
          <a:xfrm rot="16200000">
            <a:off x="7750294" y="260582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5d79d8d675c54303b7f3d39982cd1a43_Title"/>
          <p:cNvSpPr txBox="1"/>
          <p:nvPr>
            <p:custDataLst>
              <p:tags r:id="rId35"/>
            </p:custDataLst>
          </p:nvPr>
        </p:nvSpPr>
        <p:spPr>
          <a:xfrm>
            <a:off x="10012199" y="24938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M_5d79d8d675c54303b7f3d39982cd1a43_Date"/>
          <p:cNvSpPr txBox="1"/>
          <p:nvPr>
            <p:custDataLst>
              <p:tags r:id="rId36"/>
            </p:custDataLst>
          </p:nvPr>
        </p:nvSpPr>
        <p:spPr>
          <a:xfrm>
            <a:off x="10012199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11/16/2015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M_5d79d8d675c54303b7f3d39982cd1a43_Shape"/>
          <p:cNvSpPr/>
          <p:nvPr>
            <p:custDataLst>
              <p:tags r:id="rId37"/>
            </p:custDataLst>
          </p:nvPr>
        </p:nvSpPr>
        <p:spPr>
          <a:xfrm rot="16200000">
            <a:off x="9815349" y="2605828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_e061d86345ce42e0b1cdf9a9b99c8ea6_Shape"/>
          <p:cNvSpPr/>
          <p:nvPr>
            <p:custDataLst>
              <p:tags r:id="rId38"/>
            </p:custDataLst>
          </p:nvPr>
        </p:nvSpPr>
        <p:spPr>
          <a:xfrm>
            <a:off x="1720231" y="3945255"/>
            <a:ext cx="304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T_e061d86345ce42e0b1cdf9a9b99c8ea6_ShapePercentage" hidden="1"/>
          <p:cNvSpPr/>
          <p:nvPr>
            <p:custDataLst>
              <p:tags r:id="rId39"/>
            </p:custDataLst>
          </p:nvPr>
        </p:nvSpPr>
        <p:spPr>
          <a:xfrm>
            <a:off x="1228373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_e061d86345ce42e0b1cdf9a9b99c8ea6_Duration" hidden="1"/>
          <p:cNvSpPr txBox="1"/>
          <p:nvPr>
            <p:custDataLst>
              <p:tags r:id="rId40"/>
            </p:custDataLst>
          </p:nvPr>
        </p:nvSpPr>
        <p:spPr>
          <a:xfrm>
            <a:off x="0" y="39452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e061d86345ce42e0b1cdf9a9b99c8ea6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e061d86345ce42e0b1cdf9a9b99c8ea6_StartDate" hidden="1"/>
          <p:cNvSpPr txBox="1"/>
          <p:nvPr>
            <p:custDataLst>
              <p:tags r:id="rId4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e061d86345ce42e0b1cdf9a9b99c8ea6_EndDate" hidden="1"/>
          <p:cNvSpPr txBox="1"/>
          <p:nvPr>
            <p:custDataLst>
              <p:tags r:id="rId4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e061d86345ce42e0b1cdf9a9b99c8ea6_JoinedDate"/>
          <p:cNvSpPr txBox="1"/>
          <p:nvPr>
            <p:custDataLst>
              <p:tags r:id="rId44"/>
            </p:custDataLst>
          </p:nvPr>
        </p:nvSpPr>
        <p:spPr>
          <a:xfrm>
            <a:off x="2107581" y="397709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10/19/2015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e061d86345ce42e0b1cdf9a9b99c8ea6_Title"/>
          <p:cNvSpPr txBox="1"/>
          <p:nvPr>
            <p:custDataLst>
              <p:tags r:id="rId45"/>
            </p:custDataLst>
          </p:nvPr>
        </p:nvSpPr>
        <p:spPr>
          <a:xfrm>
            <a:off x="127000" y="3961596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Buy </a:t>
            </a:r>
            <a:r>
              <a:rPr lang="en-US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giles.social</a:t>
            </a:r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domain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e067ad6e5b24479f99bf56534f365f1c_Shape"/>
          <p:cNvSpPr/>
          <p:nvPr>
            <p:custDataLst>
              <p:tags r:id="rId46"/>
            </p:custDataLst>
          </p:nvPr>
        </p:nvSpPr>
        <p:spPr>
          <a:xfrm>
            <a:off x="1720231" y="4236043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e067ad6e5b24479f99bf56534f365f1c_ShapePercentage" hidden="1"/>
          <p:cNvSpPr/>
          <p:nvPr>
            <p:custDataLst>
              <p:tags r:id="rId47"/>
            </p:custDataLst>
          </p:nvPr>
        </p:nvSpPr>
        <p:spPr>
          <a:xfrm>
            <a:off x="1228373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e067ad6e5b24479f99bf56534f365f1c_Duration" hidden="1"/>
          <p:cNvSpPr txBox="1"/>
          <p:nvPr>
            <p:custDataLst>
              <p:tags r:id="rId48"/>
            </p:custDataLst>
          </p:nvPr>
        </p:nvSpPr>
        <p:spPr>
          <a:xfrm>
            <a:off x="0" y="42119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e067ad6e5b24479f99bf56534f365f1c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e067ad6e5b24479f99bf56534f365f1c_StartDate" hidden="1"/>
          <p:cNvSpPr txBox="1"/>
          <p:nvPr>
            <p:custDataLst>
              <p:tags r:id="rId50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e067ad6e5b24479f99bf56534f365f1c_EndDate" hidden="1"/>
          <p:cNvSpPr txBox="1"/>
          <p:nvPr>
            <p:custDataLst>
              <p:tags r:id="rId51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e067ad6e5b24479f99bf56534f365f1c_JoinedDate"/>
          <p:cNvSpPr txBox="1"/>
          <p:nvPr>
            <p:custDataLst>
              <p:tags r:id="rId52"/>
            </p:custDataLst>
          </p:nvPr>
        </p:nvSpPr>
        <p:spPr>
          <a:xfrm>
            <a:off x="2107581" y="42360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10/19/2015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e067ad6e5b24479f99bf56534f365f1c_Title"/>
          <p:cNvSpPr txBox="1"/>
          <p:nvPr>
            <p:custDataLst>
              <p:tags r:id="rId53"/>
            </p:custDataLst>
          </p:nvPr>
        </p:nvSpPr>
        <p:spPr>
          <a:xfrm>
            <a:off x="127000" y="4228296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Create VS solution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171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DEtMzBUMjM6NTk6NTkuOTk5WiIsIkVuZERhdGUiOiIyMDE1LTAzLTE3VDIzOjU5OjU5Ljk5OVoiLCJGb3JtYXQiOiJkIiwiVHlwZSI6MCwiQXV0b0RhdGVSYW5nZSI6dHJ1ZSwiV29ya2luZ0RheXMiOjMxLCJUb2RheU1hcmtlclRleHQiOiJUb2RheSIsIkF1dG9TY2FsZVR5cGUiOmZhbHNlfSwiTWlsZXN0b25lcyI6W3siJGlkIjoiMTIzIiwiRGF0ZSI6IjIwMTUtMDEtMzB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ODksIlIiOjY4LCJHIjo4NCwiQiI6MTA2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2OCwiRyI6ODQsIkIiOjEwNn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Y2MxYmE2Mi1iYzkyLTQ3OTMtOTlmMy05OWYxZGFhYzhkMDciLCJUaXRsZSI6IlByb2plY3QgQXBwcm92YWwiLCJOb3RlIjpudWxsLCJIeXBlcmxpbmsiOm51bGwsIklzQ2hhbmdlZCI6ZmFsc2UsIklzTmV3IjpmYWxzZX0seyIkaWQiOiIxMzkiLCJEYXRlIjoiMjAxNS0wMi0xN1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4OSwiUiI6MTEyLCJHIjoxNzMsIkIiOjcxfX0sIkxpbmVXZWlnaHQiOjEuMCwiTGluZVR5cGUiOjAsIlBhcmVudFN0eWxlIjp7IiRyZWYiOiI1NSJ9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xMTIsIkciOjE3MywiQiI6NzF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AsIklzQ3VzdG9tIjpmYWxzZX0sIklkIjoiMDUxYTMyZTQtZmYwZS00NzIyLTkzODAtNjY5ZGU2NGZlNWFiIiwiVGl0bGUiOiJDb21taXR0ZWUgUmV2aWV3IDEiLCJOb3RlIjpudWxsLCJIeXBlcmxpbmsiOm51bGwsIklzQ2hhbmdlZCI6ZmFsc2UsIklzTmV3IjpmYWxzZX0seyIkaWQiOiIxNTUiLCJEYXRlIjoiMjAxNS0wMi0yO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4OSwiUiI6MTEyLCJHIjoxNzMsIkIiOjcx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xMTIsIkciOjE3MywiQiI6Nz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OWY4NjBmOGQtNjVlZS00YWFjLTg1MDMtOWYzMGMyZmZjZjMzIiwiVGl0bGUiOiJDb21taXR0ZWUgUmV2aWV3IDIiLCJOb3RlIjpudWxsLCJIeXBlcmxpbmsiOm51bGwsIklzQ2hhbmdlZCI6ZmFsc2UsIklzTmV3IjpmYWxzZX0seyIkaWQiOiIxNzEiLCJEYXRlIjoiMjAxNS0wMy0xNF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4OSwiUiI6MjM3LCJHIjoxMjUsIkIiOjQ5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yMzcsIkciOjEyNSwiQiI6ND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MmIxNDdjNDgtMzM5Zi00MzQ4LTkyYTUtZWYxODM2ZWEzNTk3IiwiVGl0bGUiOiJQcm9kdWN0aW9uIiwiTm90ZSI6bnVsbCwiSHlwZXJsaW5rIjpudWxsLCJJc0NoYW5nZWQiOmZhbHNlLCJJc05ldyI6ZmFsc2V9LHsiJGlkIjoiMTg3IiwiRGF0ZSI6IjIwMTUtMDMtMTdUMjM6NTk6NTkuOTk5WiIsIlN0eWxlIjp7IiRpZCI6IjE4OCIsIlNoYXBlIjoyLCJDb25uZWN0b3JNYXJnaW4iOnsiJHJlZiI6IjU0In0sIkNvbm5lY3RvclN0eWxlIjp7IiRpZCI6IjE4OSIsIkxpbmVDb2xvciI6eyIkaWQiOiIxOTAiLCIkdHlwZSI6Ik5MUkUuQ29tbW9uLkRvbS5Tb2xpZENvbG9yQnJ1c2gsIE5MUkUuQ29tbW9uIiwiQ29sb3IiOnsiJGlkIjoiMTkxIiwiQSI6ODksIlIiOjIzNywiRyI6MTI1LCJCIjo0OX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jM3LCJHIjoxMjUsIkIiOjQ5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CwiRm9yZWdyb3VuZCI6eyIkcmVmIjoiNjcifSwiTWF4V2lkdGgiOjQy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NTliNWFjODItOThjMS00Y2NhLTllNjUtMTkwYmY2MGQ1ZDA1IiwiVGl0bGUiOiJQcm9qZWN0IEhhbmQtT2ZmIiwiTm90ZSI6bnVsbCwiSHlwZXJsaW5rIjpudWxsLCJJc0NoYW5nZWQiOmZhbHNlLCJJc05ldyI6ZmFsc2V9XSwiVGFza3MiOlt7IiRpZCI6IjIwMyIsIkdyb3VwTmFtZSI6bnVsbCwiU3RhcnREYXRlIjoiMjAxNS0wMi0wM1QwMDowMDowMFoiLCJFbmREYXRlIjoiMjAxNS0wMi0xMFQyMzo1OTo1OS45OTlaIiwiUGVyY2VudGFnZUNvbXBsZXRlIjpudWxsLCJTdHlsZSI6eyIkaWQiOiIyMDQiLCJTaGFwZSI6MCwiU2hhcGVUaGlja25lc3MiOjEsIkR1cmF0aW9uRm9ybWF0IjowLCJJbmNsdWRlTm9uV29ya2luZ0RheXNJbkR1cmF0aW9uIjp0cnV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I1NSwiRyI6MTkyLCJCIjow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UaXRsZSI6IlByZXBhcmF0aW9uIiwiTm90ZSI6bnVsbCwiSHlwZXJsaW5rIjpudWxsLCJJc0NoYW5nZWQiOmZhbHNlLCJJc05ldyI6ZmFsc2V9LHsiJGlkIjoiMjIzIiwiR3JvdXBOYW1lIjpudWxsLCJTdGFydERhdGUiOiIyMDE1LTAyLTA3VDAwOjAwOjAwWiIsIkVuZERhdGUiOiIyMDE1LTAyLTE0VDIzOjU5OjU5Ljk5OVoiLCJQZXJjZW50YWdlQ29tcGxldGUiOm51bGwsIlN0eWxlIjp7IiRpZCI6IjIyNCIsIlNoYXBlIjowLCJTaGFwZVRoaWNrbmVzcyI6MSwiRHVyYXRpb25Gb3JtYXQiOjAsIkluY2x1ZGVOb25Xb3JraW5nRGF5c0luRHVyYXRpb24iOnRydW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AiLCJMaW5lQ29sb3IiOm51bGwsIkxpbmVXZWlnaHQiOjAuMCwiTGluZVR5cGUiOjAsIlBhcmVudFN0eWxlIjpudWxsfSwiUGFyZW50U3R5bGUiOnsiJHJlZiI6Ijg4In19LCJIb3Jpem9udGFsQ29ubmVjdG9yU3R5bGUiOnsiJGlkIjoiMjMxIiwiTGluZUNvbG9yIjp7IiRyZWYiOiI5NiJ9LCJMaW5lV2VpZ2h0IjoxLjAsIkxpbmVUeXBlIjowLCJQYXJlbnRTdHlsZSI6eyIkcmVmIjoiOTUifX0sIlZlcnRpY2FsQ29ubmVjdG9yU3R5bGUiOnsiJGlkIjoiMjM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zMyIsIk1hcmdpbiI6eyIkcmVmIjoiMTAyIn0sIlBhZGRpbmciOnsiJHJlZiI6IjEwMyJ9LCJCYWNrZ3JvdW5kIjp7IiRpZCI6IjIzNCIsIkNvbG9yIjp7IiRpZCI6IjIzNSIsIkEiOjI1NSwiUiI6MjU1LCJHIjoxOTIsIkIiOjB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yLCJJZCI6IjBjNDNlZjRhLTM4YWItNDZlNS1iYmM1LTc2ZjUyZjNmNjNmYyIsIlRpdGxlIjoiUmVxdWlyZW1lbnRzIiwiTm90ZSI6bnVsbCwiSHlwZXJsaW5rIjpudWxsLCJJc0NoYW5nZWQiOmZhbHNlLCJJc05ldyI6ZmFsc2V9LHsiJGlkIjoiMjQzIiwiR3JvdXBOYW1lIjpudWxsLCJTdGFydERhdGUiOiIyMDE1LTAyLTE3VDAwOjAwOjAwWiIsIkVuZERhdGUiOiIyMDE1LTAyLTIxVDIzOjU5OjU5Ljk5OVoiLCJQZXJjZW50YWdlQ29tcGxldGUiOm51bGwsIlN0eWxlIjp7IiRpZCI6IjI0NCIsIlNoYXBlIjowLCJTaGFwZVRoaWNrbmVzcyI6MSwiRHVyYXRpb25Gb3JtYXQiOjAsIkluY2x1ZGVOb25Xb3JraW5nRGF5c0luRHVyYXRpb24iOnRydW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1MyIsIk1hcmdpbiI6eyIkcmVmIjoiMTAyIn0sIlBhZGRpbmciOnsiJHJlZiI6IjEwMyJ9LCJCYWNrZ3JvdW5kIjp7IiRpZCI6IjI1NCIsIkNvbG9yIjp7IiRpZCI6IjI1NSIsIkEiOjI1NSwiUiI6MjU1LCJHIjoxOTIsIkIiOjB9fSwiSXNWaXNpYmxlIjp0cnVlLCJXaWR0aCI6MC4wLCJIZWlnaHQiOjE2LjAsIkJvcmRlclN0eWxlIjp7IiRpZCI6IjI1NiIsIkxpbmVDb2xvciI6eyIkcmVmIjoiMTA1In0sIkxpbmVXZWlnaHQiOjAuMCwiTGluZVR5cGUiOjAsIlBhcmVudFN0eWxlIjp7IiRyZWYiOiIxMDQifX0sIlBhcmVudFN0eWxlIjp7IiRyZWYiOiIxMDEifX0sIlRpdGxlU3R5bGUiOnsiJGlkIjoiMjU3IiwiRm9udFNldHRpbmdzIjp7IiRpZCI6IjI1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kiLCJMaW5lQ29sb3IiOm51bGwsIkxpbmVXZWlnaHQiOjAuMCwiTGluZVR5cGUiOjAsIlBhcmVudFN0eWxlIjpudWxsfSwiUGFyZW50U3R5bGUiOnsiJHJlZiI6IjEwNyJ9fSwiRGF0ZVN0eWxlIjp7IiRpZCI6IjI2MCIsIkZvbnRTZXR0aW5ncyI6eyIkaWQiOiIyN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MiIsIkxpbmVDb2xvciI6bnVsbCwiTGluZVdlaWdodCI6MC4wLCJMaW5lVHlwZSI6MCwiUGFyZW50U3R5bGUiOm51bGx9LCJQYXJlbnRTdHlsZSI6eyIkcmVmIjoiMTE0In19LCJEYXRlRm9ybWF0Ijp7IiRyZWYiOiIxMjEifSwiSXNWaXNpYmxlIjp0cnVlLCJQYXJlbnRTdHlsZSI6eyIkcmVmIjoiODAifX0sIkluZGV4IjozLCJJZCI6IjdmMDI1ODYzLWI1NDMtNGY5Yy1hNmYwLTgzZDU2Y2FjNDgyMCIsIlRpdGxlIjoiRXN0aW1hdGlvbiIsIk5vdGUiOm51bGwsIkh5cGVybGluayI6bnVsbCwiSXNDaGFuZ2VkIjpmYWxzZSwiSXNOZXciOmZhbHNlfSx7IiRpZCI6IjI2MyIsIkdyb3VwTmFtZSI6bnVsbCwiU3RhcnREYXRlIjoiMjAxNS0wMi0yMVQwMDowMDowMFoiLCJFbmREYXRlIjoiMjAxNS0wMi0yN1QyMzo1OTo1OS45OTlaIiwiUGVyY2VudGFnZUNvbXBsZXRlIjpudWxsLCJTdHlsZSI6eyIkaWQiOiIyNjQiLCJTaGFwZSI6MCwiU2hhcGVUaGlja25lc3MiOjEsIkR1cmF0aW9uRm9ybWF0IjowLCJJbmNsdWRlTm9uV29ya2luZ0RheXNJbkR1cmF0aW9uIjp0cnVlLCJQZXJjZW50YWdlQ29tcGxldGVTdHlsZSI6eyIkaWQiOiIyNjUiLCJGb250U2V0dGluZ3MiOnsiJGlkIjoiMjY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3IiwiTGluZUNvbG9yIjpudWxsLCJMaW5lV2VpZ2h0IjowLjAsIkxpbmVUeXBlIjowLCJQYXJlbnRTdHlsZSI6bnVsbH0sIlBhcmVudFN0eWxlIjp7IiRyZWYiOiI4MSJ9fSwiRHVyYXRpb25TdHlsZSI6eyIkaWQiOiIyNjgiLCJGb250U2V0dGluZ3MiOnsiJGlkIjoiMjY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wIiwiTGluZUNvbG9yIjpudWxsLCJMaW5lV2VpZ2h0IjowLjAsIkxpbmVUeXBlIjowLCJQYXJlbnRTdHlsZSI6bnVsbH0sIlBhcmVudFN0eWxlIjp7IiRyZWYiOiI4OCJ9fSwiSG9yaXpvbnRhbENvbm5lY3RvclN0eWxlIjp7IiRpZCI6IjI3MSIsIkxpbmVDb2xvciI6eyIkcmVmIjoiOTYifSwiTGluZVdlaWdodCI6MS4wLCJMaW5lVHlwZSI6MCwiUGFyZW50U3R5bGUiOnsiJHJlZiI6Ijk1In19LCJWZXJ0aWNhbENvbm5lY3RvclN0eWxlIjp7IiRpZCI6IjI3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zMiLCJNYXJnaW4iOnsiJHJlZiI6IjEwMiJ9LCJQYWRkaW5nIjp7IiRyZWYiOiIxMDMifSwiQmFja2dyb3VuZCI6eyIkaWQiOiIyNzQiLCJDb2xvciI6eyIkaWQiOiIyNzUiLCJBIjoyNTUsIlIiOjIzNywiRyI6MTI1LCJCIjo0OX19LCJJc1Zpc2libGUiOnRydWUsIldpZHRoIjowLjAsIkhlaWdodCI6MTYuMCwiQm9yZGVyU3R5bGUiOnsiJGlkIjoiMjc2IiwiTGluZUNvbG9yIjp7IiRyZWYiOiIxMDUifSwiTGluZVdlaWdodCI6MC4wLCJMaW5lVHlwZSI6MCwiUGFyZW50U3R5bGUiOnsiJHJlZiI6IjEwNCJ9fSwiUGFyZW50U3R5bGUiOnsiJHJlZiI6IjEwMSJ9fSwiVGl0bGVTdHlsZSI6eyIkaWQiOiIyNzciLCJGb250U2V0dGluZ3MiOnsiJGlkIjoiMjc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OSIsIkxpbmVDb2xvciI6bnVsbCwiTGluZVdlaWdodCI6MC4wLCJMaW5lVHlwZSI6MCwiUGFyZW50U3R5bGUiOm51bGx9LCJQYXJlbnRTdHlsZSI6eyIkcmVmIjoiMTA3In19LCJEYXRlU3R5bGUiOnsiJGlkIjoiMjgwIiwiRm9udFNldHRpbmdzIjp7IiRpZCI6IjI4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yIiwiTGluZUNvbG9yIjpudWxsLCJMaW5lV2VpZ2h0IjowLjAsIkxpbmVUeXBlIjowLCJQYXJlbnRTdHlsZSI6bnVsbH0sIlBhcmVudFN0eWxlIjp7IiRyZWYiOiIxMTQifX0sIkRhdGVGb3JtYXQiOnsiJHJlZiI6IjEyMSJ9LCJJc1Zpc2libGUiOnRydWUsIlBhcmVudFN0eWxlIjp7IiRyZWYiOiI4MCJ9fSwiSW5kZXgiOjQsIklkIjoiODdlZTQ5OGItOWIwMi00ZTcyLWE5ZmQtNGJmMGI5M2E5MDdlIiwiVGl0bGUiOiJQcm90b3R5cGUiLCJOb3RlIjpudWxsLCJIeXBlcmxpbmsiOm51bGwsIklzQ2hhbmdlZCI6ZmFsc2UsIklzTmV3IjpmYWxzZX0seyIkaWQiOiIyODMiLCJHcm91cE5hbWUiOm51bGwsIlN0YXJ0RGF0ZSI6IjIwMTUtMDItMjZUMDA6MDA6MDBaIiwiRW5kRGF0ZSI6IjIwMTUtMDMtMDZUMjM6NTk6NTkuOTk5WiIsIlBlcmNlbnRhZ2VDb21wbGV0ZSI6bnVsbCwiU3R5bGUiOnsiJGlkIjoiMjg0IiwiU2hhcGUiOjAsIlNoYXBlVGhpY2tuZXNzIjoxLCJEdXJhdGlvbkZvcm1hdCI6MCwiSW5jbHVkZU5vbldvcmtpbmdEYXlzSW5EdXJhdGlvbiI6dHJ1ZSwiUGVyY2VudGFnZUNvbXBsZXRlU3R5bGUiOnsiJGlkIjoiMjg1IiwiRm9udFNldHRpbmdzIjp7IiRpZCI6IjI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NyIsIkxpbmVDb2xvciI6bnVsbCwiTGluZVdlaWdodCI6MC4wLCJMaW5lVHlwZSI6MCwiUGFyZW50U3R5bGUiOm51bGx9LCJQYXJlbnRTdHlsZSI6eyIkcmVmIjoiODEifX0sIkR1cmF0aW9uU3R5bGUiOnsiJGlkIjoiMjg4IiwiRm9udFNldHRpbmdzIjp7IiRpZCI6IjI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CIsIkxpbmVDb2xvciI6bnVsbCwiTGluZVdlaWdodCI6MC4wLCJMaW5lVHlwZSI6MCwiUGFyZW50U3R5bGUiOm51bGx9LCJQYXJlbnRTdHlsZSI6eyIkcmVmIjoiODgifX0sIkhvcml6b250YWxDb25uZWN0b3JTdHlsZSI6eyIkaWQiOiIyOTEiLCJMaW5lQ29sb3IiOnsiJHJlZiI6Ijk2In0sIkxpbmVXZWlnaHQiOjEuMCwiTGluZVR5cGUiOjAsIlBhcmVudFN0eWxlIjp7IiRyZWYiOiI5NSJ9fSwiVmVydGljYWxDb25uZWN0b3JTdHlsZSI6eyIkaWQiOiIyO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kzIiwiTWFyZ2luIjp7IiRyZWYiOiIxMDIifSwiUGFkZGluZyI6eyIkcmVmIjoiMTAzIn0sIkJhY2tncm91bmQiOnsiJGlkIjoiMjk0IiwiQ29sb3IiOnsiJGlkIjoiMjk1IiwiQSI6MjU1LCJSIjoxMTIsIkciOjE3MywiQiI6NzF9fSwiSXNWaXNpYmxlIjp0cnVlLCJXaWR0aCI6MC4wLCJIZWlnaHQiOjE2LjAsIkJvcmRlclN0eWxlIjp7IiRpZCI6IjI5NiIsIkxpbmVDb2xvciI6eyIkcmVmIjoiMTA1In0sIkxpbmVXZWlnaHQiOjAuMCwiTGluZVR5cGUiOjAsIlBhcmVudFN0eWxlIjp7IiRyZWYiOiIxMDQifX0sIlBhcmVudFN0eWxlIjp7IiRyZWYiOiIxMDEifX0sIlRpdGxlU3R5bGUiOnsiJGlkIjoiMjk3IiwiRm9udFNldHRpbmdzIjp7IiRpZCI6IjI5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iIsIkxpbmVDb2xvciI6bnVsbCwiTGluZVdlaWdodCI6MC4wLCJMaW5lVHlwZSI6MCwiUGFyZW50U3R5bGUiOm51bGx9LCJQYXJlbnRTdHlsZSI6eyIkcmVmIjoiMTE0In19LCJEYXRlRm9ybWF0Ijp7IiRyZWYiOiIxMjEifSwiSXNWaXNpYmxlIjp0cnVlLCJQYXJlbnRTdHlsZSI6eyIkcmVmIjoiODAifX0sIkluZGV4Ijo1LCJJZCI6IjNkNTUyNGIyLTIwZWEtNDIzMi1iMmFjLWE0ZGNlYjFmZDI0ZiIsIlRpdGxlIjoiRGV2ZWxvcG1lbnQiLCJOb3RlIjpudWxsLCJIeXBlcmxpbmsiOm51bGwsIklzQ2hhbmdlZCI6ZmFsc2UsIklzTmV3IjpmYWxzZX0seyIkaWQiOiIzMDMiLCJHcm91cE5hbWUiOm51bGwsIlN0YXJ0RGF0ZSI6IjIwMTUtMDMtMDZUMDA6MDA6MDBaIiwiRW5kRGF0ZSI6IjIwMTUtMDMtMDdUMjM6NTk6NTkuOTk5WiIsIlBlcmNlbnRhZ2VDb21wbGV0ZSI6bnVsbCwiU3R5bGUiOnsiJGlkIjoiMzA0IiwiU2hhcGUiOjAsIlNoYXBlVGhpY2tuZXNzIjoxLCJEdXJhdGlvbkZvcm1hdCI6MCwiSW5jbHVkZU5vbldvcmtpbmdEYXlzSW5EdXJhdGlvbiI6dHJ1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xMTIsIkciOjE3MywiQiI6NzF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2LCJJZCI6IjczYTc1M2ZjLTNlYjAtNGNjZS04YTc0LWY1ZjJlZTQ3NWZkZiIsIlRpdGxlIjoiUm9sbC1vdXQiLCJOb3RlIjpudWxsLCJIeXBlcmxpbmsiOm51bGwsIklzQ2hhbmdlZCI6ZmFsc2UsIklzTmV3IjpmYWxzZX1dLCJTZXR0aW5ncyI6eyIkaWQiOiIzMjMiLCJJbXBhT3B0aW9ucyI6eyIkaWQiOiIzMj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I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S0xMC0xOVQwMDowMDowMCswMzowMCIsIkVuZERhdGUiOiIyMDE1LTExLTE2VDIzOjU5OjU5Ljk5OVoiLCJGb3JtYXQiOiJ3IiwiVHlwZSI6MSwiQXV0b0RhdGVSYW5nZSI6dHJ1ZSwiV29ya2luZ0RheXMiOjMxLCJUb2RheU1hcmtlclRleHQiOiJUb2RheSIsIkF1dG9TY2FsZVR5cGUiOnRydWV9LCJNaWxlc3RvbmVzIjpbeyIkaWQiOiIxMjMiLCJEYXRlIjoiMjAxNS0xMC0xOV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AsIkciOjExNCwiQiI6MTg4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wLCJHIjoxMTQsIkIiOjE4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1YTRhMWNlMy0wMzc5LTRmMTYtYTc1ZC1iNjVjOGU4OGE1YTQiLCJUaXRsZSI6IlByb2plY3Qgc3RhcnQiLCJOb3RlIjpudWxsLCJIeXBlcmxpbmsiOm51bGwsIklzQ2hhbmdlZCI6ZmFsc2UsIklzTmV3IjpmYWxzZX0seyIkaWQiOiIxMzkiLCJEYXRlIjoiMjAxNS0xMC0yNl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kxLCJHIjoxNTUsIkIiOjIxM3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OTEsIkciOjE1NSwiQiI6MjE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wLCJJc0N1c3RvbSI6ZmFsc2V9LCJJZCI6IjhjMjk5ZmUxLTkwMTUtNDUwNy1iNjcwLTYyOGVkNTUyNDliOSIsIlRpdGxlIjoiRmlyc3QgYWNjZXB0YW5jZSB0ZXN0IHBhc3NpbmciLCJOb3RlIjpudWxsLCJIeXBlcmxpbmsiOm51bGwsIklzQ2hhbmdlZCI6ZmFsc2UsIklzTmV3IjpmYWxzZX0seyIkaWQiOiIxNTUiLCJEYXRlIjoiMjAxNS0xMS0wMl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xMjcsIlIiOjIzNywiRyI6MTI1LCJCIjo0OX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MjM3LCJHIjoxMjUsIkIiOjQ5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wLCJJc0N1c3RvbSI6ZmFsc2V9LCJJZCI6IjU4NDU1NWQ5LWVkNWEtNDA1NC1iZWNjLTRlNGU1YTY5NTI4MiIsIlRpdGxlIjoiVGhlIHdlYnNpdGUgY2FuIGJlIHVzZWQgdG8gbWFuYWdlIHBvc3RzIiwiTm90ZSI6bnVsbCwiSHlwZXJsaW5rIjpudWxsLCJJc0NoYW5nZWQiOmZhbHNlLCJJc05ldyI6ZmFsc2V9LHsiJGlkIjoiMTcxIiwiRGF0ZSI6IjIwMTUtMTEtMDl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xNjUsIkciOjE2NSwiQiI6MTY1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xNjUsIkciOjE2NSwiQiI6MTY1fX0sIklzVmlzaWJsZSI6dHJ1ZSwiV2lkdGgiOjE4LjAsIkhlaWdodCI6MjAuMCwiQm9yZGVyU3R5bGUiOnsiJGlkIjoiMTc5IiwiTGluZUNvbG9yIjp7IiRyZWYiOiI2MyJ9LCJMaW5lV2VpZ2h0IjowLjAsIkxpbmVUeXBlIjowLCJQYXJlbnRTdHlsZSI6eyIkcmVmIjoiNjIifX0sIlBhcmVudFN0eWxlIjp7IiRyZWYiOiI1OSJ9fSwiVGl0bGVTdHlsZSI6eyIkaWQiOiIxODAiLCJGb250U2V0dGluZ3MiOnsiJGlkIjoiMTgx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DIiLCJMaW5lQ29sb3IiOm51bGwsIkxpbmVXZWlnaHQiOjAuMCwiTGluZVR5cGUiOjAsIlBhcmVudFN0eWxlIjpudWxsfSwiUGFyZW50U3R5bGUiOnsiJHJlZiI6IjY1In19LCJEYXRlU3R5bGUiOnsiJGlkIjoiMTgzIiwiRm9udFNldHRpbmdzIjp7IiRpZCI6IjE4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SIsIkxpbmVDb2xvciI6bnVsbCwiTGluZVdlaWdodCI6MC4wLCJMaW5lVHlwZSI6MCwiUGFyZW50U3R5bGUiOm51bGx9LCJQYXJlbnRTdHlsZSI6eyIkcmVmIjoiNzIifX0sIkRhdGVGb3JtYXQiOnsiJHJlZiI6Ijc5In0sIklzVmlzaWJsZSI6dHJ1ZSwiUGFyZW50U3R5bGUiOnsiJHJlZiI6IjUzIn19LCJQb3NpdGlvbiI6eyIkaWQiOiIxODYiLCJSYXRpbyI6MC4wLCJJc0N1c3RvbSI6ZmFsc2V9LCJJZCI6ImJhODZmMGJhLTc1YTctNGNmNy05ZDAzLWU5OWU1MmIyYjExYyIsIlRpdGxlIjoiUHJpdmF0ZSBiZXRhIiwiTm90ZSI6bnVsbCwiSHlwZXJsaW5rIjpudWxsLCJJc0NoYW5nZWQiOmZhbHNlLCJJc05ldyI6ZmFsc2V9LHsiJGlkIjoiMTg3IiwiRGF0ZSI6IjIwMTUtMTEtMTZUMjM6NTk6NTkuOTk5WiIsIlN0eWxlIjp7IiRpZCI6IjE4OCIsIlNoYXBlIjoyLCJDb25uZWN0b3JNYXJnaW4iOnsiJHJlZiI6IjU0In0sIkNvbm5lY3RvclN0eWxlIjp7IiRpZCI6IjE4OSIsIkxpbmVDb2xvciI6eyIkaWQiOiIxOTAiLCIkdHlwZSI6Ik5MUkUuQ29tbW9uLkRvbS5Tb2xpZENvbG9yQnJ1c2gsIE5MUkUuQ29tbW9uIiwiQ29sb3IiOnsiJGlkIjoiMTkxIiwiQSI6MTI3LCJSIjoyNTUsIkciOjE5MiwiQiI6MH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jU1LCJHIjoxOTIsIkIiOj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NWQ3OWQ4ZDYtNzVjNS00MzAzLWI3ZjMtZDM5OTgyY2QxYTQzIiwiVGl0bGUiOiJQdWJsaWMgYmV0YSIsIk5vdGUiOm51bGwsIkh5cGVybGluayI6bnVsbCwiSXNDaGFuZ2VkIjpmYWxzZSwiSXNOZXciOmZhbHNlfV0sIlRhc2tzIjpbeyIkaWQiOiIyMDMiLCJHcm91cE5hbWUiOm51bGwsIlN0YXJ0RGF0ZSI6IjIwMTUtMTAtMTlUMDA6MDA6MDArMDM6MDAiLCJFbmREYXRlIjoiMjAxNS0xMC0xOVQyMzo1OTo1OS45OTkrMDM6MDA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ciLCJMaW5lQ29sb3IiOm51bGwsIkxpbmVXZWlnaHQiOjAuMCwiTGluZVR5cGUiOjAsIlBhcmVudFN0eWxlIjpudWxsfSwiUGFyZW50U3R5bGUiOnsiJHJlZiI6IjgxIn19LCJEdXJhdGlvblN0eWxlIjp7IiRpZCI6IjIwOCIsIkZvbnRTZXR0aW5ncyI6eyIkaWQiOiIy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AiLCJMaW5lQ29sb3IiOm51bGwsIkxpbmVXZWlnaHQiOjAuMCwiTGluZVR5cGUiOjAsIlBhcmVudFN0eWxlIjpudWxsfSwiUGFyZW50U3R5bGUiOnsiJHJlZiI6Ijg4In19LCJIb3Jpem9udGFsQ29ubmVjdG9yU3R5bGUiOnsiJGlkIjoiMjExIiwiTGluZUNvbG9yIjp7IiRyZWYiOiI5NiJ9LCJMaW5lV2VpZ2h0IjoxLjAsIkxpbmVUeXBlIjowLCJQYXJlbnRTdHlsZSI6eyIkcmVmIjoiOTUifX0sIlZlcnRpY2FsQ29ubmVjdG9yU3R5bGUiOnsiJGlkIjoiMjE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zIiwiTWFyZ2luIjp7IiRyZWYiOiIxMDIifSwiUGFkZGluZyI6eyIkcmVmIjoiMTAzIn0sIkJhY2tncm91bmQiOnsiJGlkIjoiMjE0IiwiQ29sb3IiOnsiJGlkIjoiMjE1IiwiQSI6MjU1LCJSIjowLCJHIjoxMTQsIkIiOjE4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EsIklkIjoiZTA2MWQ4NjMtNDVjZS00MmUwLWIxY2QtZjlhOWI5OWM4ZWE2IiwiVGl0bGUiOiJCdXkgZ2lsZXMuc29jaWFsIGRvbWFpbiIsIk5vdGUiOm51bGwsIkh5cGVybGluayI6bnVsbCwiSXNDaGFuZ2VkIjpmYWxzZSwiSXNOZXciOmZhbHNlfSx7IiRpZCI6IjIyMyIsIkdyb3VwTmFtZSI6bnVsbCwiU3RhcnREYXRlIjoiMjAxNS0xMC0xOVQwMDowMDowMFoiLCJFbmREYXRlIjoiMjAxNS0xMC0xOVQyMzo1OTo1OS45OTlaIiwiUGVyY2VudGFnZUNvbXBsZXRlIjpudWxsLCJTdHlsZSI6eyIkaWQiOiIyMjQiLCJTaGFwZSI6MCwiU2hhcGVUaGlja25lc3MiOjEsIkR1cmF0aW9uRm9ybWF0IjowLCJJbmNsdWRlTm9uV29ya2luZ0RheXNJbkR1cmF0aW9uIjp0cnVlLCJQZXJjZW50YWdlQ29tcGxldGVTdHlsZSI6eyIkaWQiOiIyMjUiLCJGb250U2V0dGluZ3MiOnsiJGlkIjoiMj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3IiwiTGluZUNvbG9yIjpudWxsLCJMaW5lV2VpZ2h0IjowLjAsIkxpbmVUeXBlIjowLCJQYXJlbnRTdHlsZSI6bnVsbH0sIlBhcmVudFN0eWxlIjp7IiRyZWYiOiI4MSJ9fSwiRHVyYXRpb25TdHlsZSI6eyIkaWQiOiIyMjgiLCJGb250U2V0dGluZ3MiOnsiJGlkIjoiMj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wIiwiTGluZUNvbG9yIjpudWxsLCJMaW5lV2VpZ2h0IjowLjAsIkxpbmVUeXBlIjowLCJQYXJlbnRTdHlsZSI6bnVsbH0sIlBhcmVudFN0eWxlIjp7IiRyZWYiOiI4OCJ9fSwiSG9yaXpvbnRhbENvbm5lY3RvclN0eWxlIjp7IiRpZCI6IjIzMSIsIkxpbmVDb2xvciI6eyIkcmVmIjoiOTYifSwiTGluZVdlaWdodCI6MS4wLCJMaW5lVHlwZSI6MCwiUGFyZW50U3R5bGUiOnsiJHJlZiI6Ijk1In19LCJWZXJ0aWNhbENvbm5lY3RvclN0eWxlIjp7IiRpZCI6IjIz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zMyIsIk1hcmdpbiI6eyIkcmVmIjoiMTAyIn0sIlBhZGRpbmciOnsiJHJlZiI6IjEwMyJ9LCJCYWNrZ3JvdW5kIjp7IiRpZCI6IjIzNCIsIkNvbG9yIjp7IiRpZCI6IjIzNSIsIkEiOjI1NSwiUiI6OTEsIkciOjE1NSwiQiI6MjEzfX0sIklzVmlzaWJsZSI6dHJ1ZSwiV2lkdGgiOjAuMCwiSGVpZ2h0IjoxNi4wLCJCb3JkZXJTdHlsZSI6eyIkaWQiOiIyMzYiLCJMaW5lQ29sb3IiOnsiJHJlZiI6IjEwNSJ9LCJMaW5lV2VpZ2h0IjowLjAsIkxpbmVUeXBlIjowLCJQYXJlbnRTdHlsZSI6eyIkcmVmIjoiMTA0In19LCJQYXJlbnRTdHlsZSI6eyIkcmVmIjoiMTAxIn19LCJUaXRsZVN0eWxlIjp7IiRpZCI6IjIzNyIsIkZvbnRTZXR0aW5ncyI6eyIkaWQiOiIy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5IiwiTGluZUNvbG9yIjpudWxsLCJMaW5lV2VpZ2h0IjowLjAsIkxpbmVUeXBlIjowLCJQYXJlbnRTdHlsZSI6bnVsbH0sIlBhcmVudFN0eWxlIjp7IiRyZWYiOiIxMDcifX0sIkRhdGVTdHlsZSI6eyIkaWQiOiIyNDAiLCJGb250U2V0dGluZ3MiOnsiJGlkIjoiMj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IiLCJMaW5lQ29sb3IiOm51bGwsIkxpbmVXZWlnaHQiOjAuMCwiTGluZVR5cGUiOjAsIlBhcmVudFN0eWxlIjpudWxsfSwiUGFyZW50U3R5bGUiOnsiJHJlZiI6IjExNCJ9fSwiRGF0ZUZvcm1hdCI6eyIkcmVmIjoiMTIxIn0sIklzVmlzaWJsZSI6dHJ1ZSwiUGFyZW50U3R5bGUiOnsiJHJlZiI6IjgwIn19LCJJbmRleCI6MiwiSWQiOiJlMDY3YWQ2ZS01YjI0LTQ3OWYtOTliZi01NjUzNGYzNjVmMWMiLCJUaXRsZSI6IkNyZWF0ZSBWUyBzb2x1dGlvbiIsIk5vdGUiOm51bGwsIkh5cGVybGluayI6bnVsbCwiSXNDaGFuZ2VkIjpmYWxzZSwiSXNOZXciOmZhbHNlfV0sIlNldHRpbmdzIjp7IiRpZCI6IjI0MyIsIkltcGFPcHRpb25zIjp7IiRpZCI6IjI0N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2015-10-19T12:30:09Z</dcterms:modified>
</cp:coreProperties>
</file>