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3128C11-3523-493D-912F-2F2C7278FB4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m3CkwWa4qpgLatZskijgwY073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7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07828775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078287755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7078287755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0782877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078287755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078287755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782877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7828775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707828775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7828775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78287755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078287755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7828775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78287755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7078287755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07828775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078287755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7078287755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07828775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078287755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7078287755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7828775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078287755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7078287755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7828775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78287755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078287755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85"/>
            <a:ext cx="9144000" cy="6856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078287755_0_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Що маємо на виході?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7078287755_0_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777345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320" y="0"/>
            <a:ext cx="469950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078287755_0_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/>
              <a:t>Трошки візуалізації</a:t>
            </a:r>
            <a:endParaRPr sz="3600"/>
          </a:p>
        </p:txBody>
      </p:sp>
      <p:sp>
        <p:nvSpPr>
          <p:cNvPr id="164" name="Google Shape;164;g7078287755_0_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" y="1508919"/>
            <a:ext cx="6830568" cy="47086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Подальші перспективи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Інтерфейс для більш зручного використання.</a:t>
            </a:r>
          </a:p>
          <a:p>
            <a:endParaRPr lang="uk-UA" dirty="0" smtClean="0"/>
          </a:p>
          <a:p>
            <a:r>
              <a:rPr lang="uk-UA" dirty="0" smtClean="0"/>
              <a:t>Автоматизація експорту елементів візуалізації з </a:t>
            </a:r>
            <a:r>
              <a:rPr lang="en-US" dirty="0" smtClean="0"/>
              <a:t>pdf.</a:t>
            </a:r>
          </a:p>
          <a:p>
            <a:endParaRPr lang="uk-UA" dirty="0" smtClean="0"/>
          </a:p>
          <a:p>
            <a:r>
              <a:rPr lang="uk-UA" dirty="0" smtClean="0"/>
              <a:t>Інтеграція з системою збору даних.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16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27584" y="1007658"/>
            <a:ext cx="7704856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Викиди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 в </a:t>
            </a:r>
            <a:r>
              <a:rPr lang="ru-RU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практиці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клінічних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досліджень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Що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таке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викид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Чому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таке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трапляється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?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Що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тепер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робити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525" y="1888600"/>
            <a:ext cx="4684324" cy="35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78287755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7078287755_0_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Очистка даних, викиди та SOP-DM-14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078287755_0_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7078287755_0_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g7078287755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550" y="1082223"/>
            <a:ext cx="4840901" cy="513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78287755_0_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7078287755_0_18"/>
          <p:cNvSpPr txBox="1">
            <a:spLocks noGrp="1"/>
          </p:cNvSpPr>
          <p:nvPr>
            <p:ph type="body" idx="1"/>
          </p:nvPr>
        </p:nvSpPr>
        <p:spPr>
          <a:xfrm>
            <a:off x="457200" y="1061650"/>
            <a:ext cx="8229600" cy="5064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Як я це робив раніше?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8" name="Google Shape;118;g707828775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34675"/>
            <a:ext cx="8229600" cy="44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078287755_0_25"/>
          <p:cNvSpPr txBox="1">
            <a:spLocks noGrp="1"/>
          </p:cNvSpPr>
          <p:nvPr>
            <p:ph type="title"/>
          </p:nvPr>
        </p:nvSpPr>
        <p:spPr>
          <a:xfrm>
            <a:off x="457200" y="274652"/>
            <a:ext cx="8229600" cy="1325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Квантиль, квартиль та медіана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(дуже просто)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7078287755_0_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g7078287755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00" y="2064025"/>
            <a:ext cx="6962775" cy="40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78287755_0_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IQR rule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7078287755_0_32"/>
          <p:cNvSpPr txBox="1">
            <a:spLocks noGrp="1"/>
          </p:cNvSpPr>
          <p:nvPr>
            <p:ph type="body" idx="1"/>
          </p:nvPr>
        </p:nvSpPr>
        <p:spPr>
          <a:xfrm>
            <a:off x="457200" y="1270475"/>
            <a:ext cx="8229600" cy="458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Lower_limit = Q1-1.5*IQR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Upper_limit = Q3+1.5*IQR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IQR = (Q3-Q1)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78287755_0_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Що ми подаємо на вхід?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99820" cy="6858000"/>
          </a:xfrm>
          <a:prstGeom prst="rect">
            <a:avLst/>
          </a:prstGeom>
        </p:spPr>
      </p:pic>
      <p:sp>
        <p:nvSpPr>
          <p:cNvPr id="140" name="Google Shape;140;g7078287755_0_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078287755_0_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Що маємо на виході?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7078287755_0_45"/>
          <p:cNvSpPr txBox="1">
            <a:spLocks noGrp="1"/>
          </p:cNvSpPr>
          <p:nvPr>
            <p:ph type="body" idx="1"/>
          </p:nvPr>
        </p:nvSpPr>
        <p:spPr>
          <a:xfrm>
            <a:off x="457201" y="1116525"/>
            <a:ext cx="5105400" cy="500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/>
              <a:t>[1] "5023"          "B"             "9.9"          </a:t>
            </a:r>
            <a:r>
              <a:rPr lang="uk-UA" sz="1600" dirty="0" smtClean="0"/>
              <a:t> </a:t>
            </a:r>
            <a:r>
              <a:rPr lang="en-US" sz="1600" dirty="0" smtClean="0"/>
              <a:t>"</a:t>
            </a:r>
            <a:r>
              <a:rPr lang="ru-RU" sz="1600" dirty="0"/>
              <a:t>Глюкоза </a:t>
            </a:r>
            <a:r>
              <a:rPr lang="ru-RU" sz="1600" dirty="0" err="1" smtClean="0"/>
              <a:t>натще</a:t>
            </a:r>
            <a:r>
              <a:rPr lang="ru-RU" sz="1600" dirty="0" smtClean="0"/>
              <a:t>" </a:t>
            </a:r>
            <a:endParaRPr lang="ru-RU" sz="1600" dirty="0"/>
          </a:p>
          <a:p>
            <a:pPr marL="0" lvl="0" indent="0">
              <a:buNone/>
            </a:pPr>
            <a:r>
              <a:rPr lang="ru-RU" sz="1600" dirty="0"/>
              <a:t>[1] "3003"          "</a:t>
            </a:r>
            <a:r>
              <a:rPr lang="en-US" sz="1600" dirty="0"/>
              <a:t>B"             "10.8"         </a:t>
            </a:r>
            <a:r>
              <a:rPr lang="en-US" sz="1600" dirty="0" smtClean="0"/>
              <a:t>"</a:t>
            </a:r>
            <a:r>
              <a:rPr lang="ru-RU" sz="1600" dirty="0" smtClean="0"/>
              <a:t>Глюкоза </a:t>
            </a:r>
            <a:r>
              <a:rPr lang="ru-RU" sz="1600" dirty="0" err="1"/>
              <a:t>натще</a:t>
            </a:r>
            <a:r>
              <a:rPr lang="ru-RU" sz="1600" dirty="0"/>
              <a:t>"</a:t>
            </a:r>
          </a:p>
          <a:p>
            <a:pPr marL="0" lvl="0" indent="0">
              <a:buNone/>
            </a:pPr>
            <a:r>
              <a:rPr lang="ru-RU" sz="1600" dirty="0"/>
              <a:t>[1] "1009"          "</a:t>
            </a:r>
            <a:r>
              <a:rPr lang="en-US" sz="1600" dirty="0"/>
              <a:t>A"             "9"           </a:t>
            </a:r>
            <a:r>
              <a:rPr lang="uk-UA" sz="1600" dirty="0" smtClean="0"/>
              <a:t>   </a:t>
            </a:r>
            <a:r>
              <a:rPr lang="en-US" sz="1600" dirty="0" smtClean="0"/>
              <a:t>"</a:t>
            </a:r>
            <a:r>
              <a:rPr lang="ru-RU" sz="1600" dirty="0"/>
              <a:t>Глюкоза </a:t>
            </a:r>
            <a:r>
              <a:rPr lang="ru-RU" sz="1600" dirty="0" err="1"/>
              <a:t>натще</a:t>
            </a:r>
            <a:r>
              <a:rPr lang="ru-RU" sz="1600" dirty="0"/>
              <a:t>"</a:t>
            </a:r>
          </a:p>
          <a:p>
            <a:pPr marL="0" lvl="0" indent="0">
              <a:buNone/>
            </a:pPr>
            <a:r>
              <a:rPr lang="ru-RU" sz="1600" dirty="0"/>
              <a:t>[1] "5030"          "</a:t>
            </a:r>
            <a:r>
              <a:rPr lang="en-US" sz="1600" dirty="0"/>
              <a:t>B"             "10"           </a:t>
            </a:r>
            <a:r>
              <a:rPr lang="uk-UA" sz="1600" dirty="0" smtClean="0"/>
              <a:t> </a:t>
            </a:r>
            <a:r>
              <a:rPr lang="en-US" sz="1600" dirty="0" smtClean="0"/>
              <a:t>"</a:t>
            </a:r>
            <a:r>
              <a:rPr lang="ru-RU" sz="1600" dirty="0"/>
              <a:t>Глюкоза </a:t>
            </a:r>
            <a:r>
              <a:rPr lang="ru-RU" sz="1600" dirty="0" err="1"/>
              <a:t>натще</a:t>
            </a:r>
            <a:r>
              <a:rPr lang="ru-RU" sz="1600" dirty="0"/>
              <a:t>"</a:t>
            </a:r>
          </a:p>
          <a:p>
            <a:pPr marL="0" indent="0">
              <a:buNone/>
            </a:pPr>
            <a:r>
              <a:rPr lang="ru-RU" sz="1600" dirty="0"/>
              <a:t>[1] "3011"          "</a:t>
            </a:r>
            <a:r>
              <a:rPr lang="en-US" sz="1600" dirty="0"/>
              <a:t>B"             "3.33"        </a:t>
            </a:r>
            <a:r>
              <a:rPr lang="uk-UA" sz="1600" dirty="0" smtClean="0"/>
              <a:t> </a:t>
            </a:r>
            <a:r>
              <a:rPr lang="en-US" sz="1600" dirty="0" smtClean="0"/>
              <a:t>"</a:t>
            </a:r>
            <a:r>
              <a:rPr lang="ru-RU" sz="1600" dirty="0"/>
              <a:t>Глюкоза </a:t>
            </a:r>
            <a:r>
              <a:rPr lang="ru-RU" sz="1600" dirty="0" err="1"/>
              <a:t>натще</a:t>
            </a:r>
            <a:r>
              <a:rPr lang="ru-RU" sz="1600" dirty="0" smtClean="0"/>
              <a:t>"</a:t>
            </a:r>
            <a:r>
              <a:rPr lang="en-US" sz="1600" dirty="0" smtClean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lang="ru-RU" sz="1600" dirty="0" smtClean="0"/>
              <a:t>[1</a:t>
            </a:r>
            <a:r>
              <a:rPr lang="ru-RU" sz="1600" dirty="0"/>
              <a:t>] "4007"          "</a:t>
            </a:r>
            <a:r>
              <a:rPr lang="en-US" sz="1600" dirty="0"/>
              <a:t>A"             "0"           </a:t>
            </a:r>
            <a:r>
              <a:rPr lang="uk-UA" sz="1600" dirty="0" smtClean="0"/>
              <a:t>  </a:t>
            </a:r>
            <a:r>
              <a:rPr lang="en-US" sz="1600" dirty="0" smtClean="0"/>
              <a:t> "</a:t>
            </a:r>
            <a:r>
              <a:rPr lang="ru-RU" sz="1600" dirty="0"/>
              <a:t>Глюкоза </a:t>
            </a:r>
            <a:r>
              <a:rPr lang="ru-RU" sz="1600" dirty="0" err="1"/>
              <a:t>натще</a:t>
            </a:r>
            <a:r>
              <a:rPr lang="ru-RU" sz="1600" dirty="0"/>
              <a:t>"</a:t>
            </a:r>
          </a:p>
          <a:p>
            <a:pPr marL="0" lvl="0" indent="0">
              <a:buNone/>
            </a:pPr>
            <a:r>
              <a:rPr lang="ru-RU" sz="1600" dirty="0"/>
              <a:t>[1] "5001"          "</a:t>
            </a:r>
            <a:r>
              <a:rPr lang="en-US" sz="1600" dirty="0"/>
              <a:t>A"             "2.07"        </a:t>
            </a:r>
            <a:r>
              <a:rPr lang="en-US" sz="1600" dirty="0" smtClean="0"/>
              <a:t>"</a:t>
            </a:r>
            <a:r>
              <a:rPr lang="ru-RU" sz="1600" dirty="0"/>
              <a:t>Глюкоза </a:t>
            </a:r>
            <a:r>
              <a:rPr lang="ru-RU" sz="1600" dirty="0" err="1"/>
              <a:t>натще</a:t>
            </a:r>
            <a:r>
              <a:rPr lang="ru-RU" sz="1600" dirty="0"/>
              <a:t>"</a:t>
            </a:r>
          </a:p>
          <a:p>
            <a:pPr marL="0" lvl="0" indent="0">
              <a:buNone/>
            </a:pPr>
            <a:r>
              <a:rPr lang="ru-RU" sz="1600" dirty="0"/>
              <a:t>[1] "3001"          "</a:t>
            </a:r>
            <a:r>
              <a:rPr lang="en-US" sz="1600" dirty="0"/>
              <a:t>B"             "1.95"        </a:t>
            </a:r>
            <a:r>
              <a:rPr lang="en-US" sz="1600" dirty="0" smtClean="0"/>
              <a:t>"</a:t>
            </a:r>
            <a:r>
              <a:rPr lang="ru-RU" sz="1600" dirty="0"/>
              <a:t>Глюкоза </a:t>
            </a:r>
            <a:r>
              <a:rPr lang="ru-RU" sz="1600" dirty="0" err="1"/>
              <a:t>натще</a:t>
            </a:r>
            <a:r>
              <a:rPr lang="ru-RU" sz="1600" dirty="0"/>
              <a:t>"</a:t>
            </a:r>
          </a:p>
          <a:p>
            <a:pPr marL="0" lvl="0" indent="0">
              <a:buNone/>
            </a:pPr>
            <a:r>
              <a:rPr lang="ru-RU" sz="1600" dirty="0"/>
              <a:t>[1] "3019"          "</a:t>
            </a:r>
            <a:r>
              <a:rPr lang="en-US" sz="1600" dirty="0"/>
              <a:t>A"             "2"            </a:t>
            </a:r>
            <a:r>
              <a:rPr lang="uk-UA" sz="1600" dirty="0" smtClean="0"/>
              <a:t> </a:t>
            </a:r>
            <a:r>
              <a:rPr lang="en-US" sz="1600" dirty="0" smtClean="0"/>
              <a:t>"</a:t>
            </a:r>
            <a:r>
              <a:rPr lang="ru-RU" sz="1600" dirty="0"/>
              <a:t>Глюкоза </a:t>
            </a:r>
            <a:r>
              <a:rPr lang="ru-RU" sz="1600" dirty="0" err="1"/>
              <a:t>натще</a:t>
            </a:r>
            <a:r>
              <a:rPr lang="ru-RU" sz="1600" dirty="0"/>
              <a:t>"</a:t>
            </a:r>
          </a:p>
          <a:p>
            <a:pPr marL="0" lvl="0" indent="0">
              <a:buNone/>
            </a:pPr>
            <a:r>
              <a:rPr lang="ru-RU" sz="1600" dirty="0"/>
              <a:t>[1] "5008"          "</a:t>
            </a:r>
            <a:r>
              <a:rPr lang="en-US" sz="1600" dirty="0"/>
              <a:t>B"             "1.91"        </a:t>
            </a:r>
            <a:r>
              <a:rPr lang="en-US" sz="1600" dirty="0" smtClean="0"/>
              <a:t>"</a:t>
            </a:r>
            <a:r>
              <a:rPr lang="ru-RU" sz="1600" dirty="0"/>
              <a:t>Глюкоза </a:t>
            </a:r>
            <a:r>
              <a:rPr lang="ru-RU" sz="1600" dirty="0" err="1"/>
              <a:t>натще</a:t>
            </a:r>
            <a:r>
              <a:rPr lang="ru-RU" sz="1600" dirty="0"/>
              <a:t>"</a:t>
            </a:r>
          </a:p>
          <a:p>
            <a:pPr marL="0" lvl="0" indent="0">
              <a:buNone/>
            </a:pPr>
            <a:r>
              <a:rPr lang="ru-RU" sz="1600" dirty="0"/>
              <a:t>[1] "3035"       </a:t>
            </a:r>
            <a:r>
              <a:rPr lang="ru-RU" sz="1600" dirty="0" smtClean="0"/>
              <a:t>   "</a:t>
            </a:r>
            <a:r>
              <a:rPr lang="en-US" sz="1600" dirty="0"/>
              <a:t>A"          </a:t>
            </a:r>
            <a:r>
              <a:rPr lang="uk-UA" sz="1600" dirty="0" smtClean="0"/>
              <a:t>   </a:t>
            </a:r>
            <a:r>
              <a:rPr lang="en-US" sz="1600" dirty="0" smtClean="0"/>
              <a:t>"</a:t>
            </a:r>
            <a:r>
              <a:rPr lang="en-US" sz="1600" dirty="0"/>
              <a:t>13"         </a:t>
            </a:r>
            <a:r>
              <a:rPr lang="uk-UA" sz="1600" dirty="0" smtClean="0"/>
              <a:t>  </a:t>
            </a:r>
            <a:r>
              <a:rPr lang="en-US" sz="1600" dirty="0" smtClean="0"/>
              <a:t>"</a:t>
            </a:r>
            <a:r>
              <a:rPr lang="ru-RU" sz="1600" dirty="0" err="1"/>
              <a:t>Гемоглобін</a:t>
            </a:r>
            <a:r>
              <a:rPr lang="ru-RU" sz="1600" dirty="0"/>
              <a:t>"</a:t>
            </a:r>
          </a:p>
          <a:p>
            <a:pPr marL="0" lvl="0" indent="0">
              <a:buNone/>
            </a:pPr>
            <a:r>
              <a:rPr lang="ru-RU" sz="1600" dirty="0"/>
              <a:t>[1] "5007"       </a:t>
            </a:r>
            <a:r>
              <a:rPr lang="ru-RU" sz="1600" dirty="0" smtClean="0"/>
              <a:t>   "</a:t>
            </a:r>
            <a:r>
              <a:rPr lang="en-US" sz="1600" dirty="0"/>
              <a:t>B"          </a:t>
            </a:r>
            <a:r>
              <a:rPr lang="uk-UA" sz="1600" dirty="0" smtClean="0"/>
              <a:t>    </a:t>
            </a:r>
            <a:r>
              <a:rPr lang="en-US" sz="1600" dirty="0" smtClean="0"/>
              <a:t>"</a:t>
            </a:r>
            <a:r>
              <a:rPr lang="en-US" sz="1600" dirty="0"/>
              <a:t>12"         </a:t>
            </a:r>
            <a:r>
              <a:rPr lang="uk-UA" sz="1600" dirty="0" smtClean="0"/>
              <a:t> </a:t>
            </a:r>
            <a:r>
              <a:rPr lang="en-US" sz="1600" dirty="0" smtClean="0"/>
              <a:t>"</a:t>
            </a:r>
            <a:r>
              <a:rPr lang="ru-RU" sz="1600" dirty="0" err="1"/>
              <a:t>Гемоглобін</a:t>
            </a:r>
            <a:r>
              <a:rPr lang="ru-RU" sz="1600" dirty="0"/>
              <a:t>"</a:t>
            </a:r>
          </a:p>
          <a:p>
            <a:pPr marL="0" lvl="0" indent="0">
              <a:buNone/>
            </a:pPr>
            <a:r>
              <a:rPr lang="ru-RU" sz="1600" dirty="0"/>
              <a:t>[1] "1010"       </a:t>
            </a:r>
            <a:r>
              <a:rPr lang="ru-RU" sz="1600" dirty="0" smtClean="0"/>
              <a:t>   "</a:t>
            </a:r>
            <a:r>
              <a:rPr lang="en-US" sz="1600" dirty="0"/>
              <a:t>A"          </a:t>
            </a:r>
            <a:r>
              <a:rPr lang="uk-UA" sz="1600" dirty="0" smtClean="0"/>
              <a:t>    </a:t>
            </a:r>
            <a:r>
              <a:rPr lang="en-US" sz="1600" dirty="0" smtClean="0"/>
              <a:t>"</a:t>
            </a:r>
            <a:r>
              <a:rPr lang="en-US" sz="1600" dirty="0"/>
              <a:t>8"          </a:t>
            </a:r>
            <a:r>
              <a:rPr lang="uk-UA" sz="1600" dirty="0" smtClean="0"/>
              <a:t>  </a:t>
            </a:r>
            <a:r>
              <a:rPr lang="en-US" sz="1600" dirty="0" smtClean="0"/>
              <a:t>"</a:t>
            </a:r>
            <a:r>
              <a:rPr lang="ru-RU" sz="1600" dirty="0" err="1"/>
              <a:t>Гемоглобін</a:t>
            </a:r>
            <a:r>
              <a:rPr lang="ru-RU" sz="1600" dirty="0"/>
              <a:t>"</a:t>
            </a:r>
          </a:p>
          <a:p>
            <a:pPr marL="0" lvl="0" indent="0">
              <a:buNone/>
            </a:pPr>
            <a:r>
              <a:rPr lang="ru-RU" sz="1600" dirty="0"/>
              <a:t>[1] "5019"       </a:t>
            </a:r>
            <a:r>
              <a:rPr lang="ru-RU" sz="1600" dirty="0" smtClean="0"/>
              <a:t>   "</a:t>
            </a:r>
            <a:r>
              <a:rPr lang="en-US" sz="1600" dirty="0"/>
              <a:t>B"          </a:t>
            </a:r>
            <a:r>
              <a:rPr lang="uk-UA" sz="1600" dirty="0" smtClean="0"/>
              <a:t>    </a:t>
            </a:r>
            <a:r>
              <a:rPr lang="en-US" sz="1600" dirty="0" smtClean="0"/>
              <a:t>"</a:t>
            </a:r>
            <a:r>
              <a:rPr lang="en-US" sz="1600" dirty="0"/>
              <a:t>6.32"       "</a:t>
            </a:r>
            <a:r>
              <a:rPr lang="ru-RU" sz="1600" dirty="0" err="1"/>
              <a:t>Гемоглобін</a:t>
            </a:r>
            <a:r>
              <a:rPr lang="ru-RU" sz="1600" dirty="0"/>
              <a:t>"</a:t>
            </a:r>
          </a:p>
          <a:p>
            <a:pPr marL="0" lvl="0" indent="0">
              <a:buNone/>
            </a:pPr>
            <a:r>
              <a:rPr lang="ru-RU" sz="1600" dirty="0"/>
              <a:t>[1] "</a:t>
            </a:r>
            <a:r>
              <a:rPr lang="en-US" sz="1600" dirty="0"/>
              <a:t>Your dataset V2F2.xlsx has not appropriate structure"</a:t>
            </a:r>
          </a:p>
          <a:p>
            <a:pPr marL="0" lvl="0" indent="0">
              <a:buNone/>
            </a:pPr>
            <a:r>
              <a:rPr lang="en-US" sz="1600" dirty="0"/>
              <a:t>[1] "5020"           </a:t>
            </a:r>
            <a:r>
              <a:rPr lang="en-US" sz="1600" dirty="0" smtClean="0"/>
              <a:t>"</a:t>
            </a:r>
            <a:r>
              <a:rPr lang="en-US" sz="1600" dirty="0"/>
              <a:t>A"              </a:t>
            </a:r>
            <a:r>
              <a:rPr lang="en-US" sz="1600" dirty="0" smtClean="0"/>
              <a:t>"</a:t>
            </a:r>
            <a:r>
              <a:rPr lang="en-US" sz="1600" dirty="0"/>
              <a:t>21"          </a:t>
            </a:r>
            <a:r>
              <a:rPr lang="en-US" sz="1600" dirty="0" smtClean="0"/>
              <a:t>"</a:t>
            </a:r>
            <a:r>
              <a:rPr lang="ru-RU" sz="1600" dirty="0" err="1"/>
              <a:t>Білок</a:t>
            </a:r>
            <a:r>
              <a:rPr lang="ru-RU" sz="1600" dirty="0"/>
              <a:t> </a:t>
            </a:r>
            <a:r>
              <a:rPr lang="ru-RU" sz="1600" dirty="0" err="1"/>
              <a:t>загальний</a:t>
            </a:r>
            <a:r>
              <a:rPr lang="ru-RU" sz="1600" dirty="0"/>
              <a:t>"</a:t>
            </a:r>
          </a:p>
          <a:p>
            <a:pPr marL="0" lvl="0" indent="0">
              <a:buNone/>
            </a:pPr>
            <a:r>
              <a:rPr lang="ru-RU" sz="1600" dirty="0"/>
              <a:t>[1] "3007"           </a:t>
            </a:r>
            <a:r>
              <a:rPr lang="ru-RU" sz="1600" dirty="0" smtClean="0"/>
              <a:t>"</a:t>
            </a:r>
            <a:r>
              <a:rPr lang="en-US" sz="1600" dirty="0"/>
              <a:t>B"              </a:t>
            </a:r>
            <a:r>
              <a:rPr lang="en-US" sz="1600" dirty="0" smtClean="0"/>
              <a:t>"</a:t>
            </a:r>
            <a:r>
              <a:rPr lang="en-US" sz="1600" dirty="0"/>
              <a:t>10"          </a:t>
            </a:r>
            <a:r>
              <a:rPr lang="en-US" sz="1600" dirty="0" smtClean="0"/>
              <a:t>"</a:t>
            </a:r>
            <a:r>
              <a:rPr lang="ru-RU" sz="1600" dirty="0" err="1"/>
              <a:t>Білок</a:t>
            </a:r>
            <a:r>
              <a:rPr lang="ru-RU" sz="1600" dirty="0"/>
              <a:t> </a:t>
            </a:r>
            <a:r>
              <a:rPr lang="ru-RU" sz="1600" dirty="0" err="1"/>
              <a:t>загальний</a:t>
            </a:r>
            <a:r>
              <a:rPr lang="ru-RU" sz="1600" dirty="0"/>
              <a:t>"</a:t>
            </a:r>
          </a:p>
          <a:p>
            <a:pPr marL="0" lvl="0" indent="0">
              <a:buNone/>
            </a:pPr>
            <a:r>
              <a:rPr lang="ru-RU" sz="1600" dirty="0"/>
              <a:t>[1] "5019"           </a:t>
            </a:r>
            <a:r>
              <a:rPr lang="ru-RU" sz="1600" dirty="0" smtClean="0"/>
              <a:t>"</a:t>
            </a:r>
            <a:r>
              <a:rPr lang="en-US" sz="1600" dirty="0"/>
              <a:t>B"              </a:t>
            </a:r>
            <a:r>
              <a:rPr lang="en-US" sz="1600" dirty="0" smtClean="0"/>
              <a:t>"</a:t>
            </a:r>
            <a:r>
              <a:rPr lang="en-US" sz="1600" dirty="0"/>
              <a:t>6.32"       </a:t>
            </a:r>
            <a:r>
              <a:rPr lang="en-US" sz="1600" dirty="0" smtClean="0"/>
              <a:t>"</a:t>
            </a:r>
            <a:r>
              <a:rPr lang="ru-RU" sz="1600" dirty="0" err="1"/>
              <a:t>Білок</a:t>
            </a:r>
            <a:r>
              <a:rPr lang="ru-RU" sz="1600" dirty="0"/>
              <a:t> </a:t>
            </a:r>
            <a:r>
              <a:rPr lang="ru-RU" sz="1600" dirty="0" err="1"/>
              <a:t>загальний</a:t>
            </a:r>
            <a:r>
              <a:rPr lang="ru-RU" sz="1600" dirty="0"/>
              <a:t>"</a:t>
            </a:r>
          </a:p>
          <a:p>
            <a:pPr marL="0" lvl="0" indent="0">
              <a:buNone/>
            </a:pPr>
            <a:r>
              <a:rPr lang="ru-RU" sz="1600" dirty="0" smtClean="0"/>
              <a:t> </a:t>
            </a:r>
            <a:endParaRPr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43625" y="1552575"/>
            <a:ext cx="504825" cy="1419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381</Words>
  <Application>Microsoft Office PowerPoint</Application>
  <PresentationFormat>Экран (4:3)</PresentationFormat>
  <Paragraphs>60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Квантиль, квартиль та медіана  (дуже просто)</vt:lpstr>
      <vt:lpstr>IQR rule</vt:lpstr>
      <vt:lpstr>Що ми подаємо на вхід?</vt:lpstr>
      <vt:lpstr>Що маємо на виході?</vt:lpstr>
      <vt:lpstr>Що маємо на виході?</vt:lpstr>
      <vt:lpstr>Трошки візуалізації</vt:lpstr>
      <vt:lpstr>Подальші перспективи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Света</dc:creator>
  <cp:lastModifiedBy>Пользователь</cp:lastModifiedBy>
  <cp:revision>6</cp:revision>
  <dcterms:created xsi:type="dcterms:W3CDTF">2013-08-21T11:58:32Z</dcterms:created>
  <dcterms:modified xsi:type="dcterms:W3CDTF">2019-11-07T10:55:07Z</dcterms:modified>
</cp:coreProperties>
</file>