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03.09.2024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9" y="3554076"/>
            <a:ext cx="11610109" cy="2421464"/>
          </a:xfrm>
        </p:spPr>
        <p:txBody>
          <a:bodyPr>
            <a:normAutofit/>
          </a:bodyPr>
          <a:lstStyle/>
          <a:p>
            <a:r>
              <a:rPr lang="uk-UA" sz="4000" b="1" dirty="0"/>
              <a:t>Лекція </a:t>
            </a:r>
            <a:r>
              <a:rPr lang="en-US" sz="4000" b="1" dirty="0"/>
              <a:t>2</a:t>
            </a:r>
            <a:r>
              <a:rPr lang="uk-UA" sz="4000" b="1" dirty="0"/>
              <a:t>. </a:t>
            </a:r>
            <a:r>
              <a:rPr lang="uk-UA" sz="4000" b="1" i="1" cap="none" dirty="0"/>
              <a:t>Онлайн-редактори для</a:t>
            </a:r>
            <a:r>
              <a:rPr lang="en-US" sz="4000" b="1" i="1" cap="none" dirty="0"/>
              <a:t> </a:t>
            </a:r>
            <a:r>
              <a:rPr lang="uk-UA" sz="4000" b="1" i="1" cap="none" dirty="0" err="1"/>
              <a:t>фронтенду</a:t>
            </a:r>
            <a:endParaRPr lang="uk-UA" sz="4000" b="1" dirty="0"/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52CCD0BB-AA79-460D-99D4-D40ED7C2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81" y="992619"/>
            <a:ext cx="5150437" cy="31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29309" y="4764808"/>
            <a:ext cx="109889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uk-UA" b="1" dirty="0">
                <a:latin typeface="+mn-lt"/>
              </a:rPr>
              <a:t>CodePen.io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9AEDB1D-DE6A-467F-8994-AA3B5F720724}"/>
              </a:ext>
            </a:extLst>
          </p:cNvPr>
          <p:cNvSpPr/>
          <p:nvPr/>
        </p:nvSpPr>
        <p:spPr>
          <a:xfrm>
            <a:off x="685801" y="1794317"/>
            <a:ext cx="10979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2FC6F-7258-4BB4-B71E-E384AD772F3A}"/>
              </a:ext>
            </a:extLst>
          </p:cNvPr>
          <p:cNvSpPr txBox="1"/>
          <p:nvPr/>
        </p:nvSpPr>
        <p:spPr>
          <a:xfrm>
            <a:off x="777009" y="1778184"/>
            <a:ext cx="10223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uk-UA" sz="2400" dirty="0">
                <a:solidFill>
                  <a:schemeClr val="bg1"/>
                </a:solidFill>
              </a:rPr>
              <a:t>На </a:t>
            </a:r>
            <a:r>
              <a:rPr lang="en-US" sz="2400" dirty="0" err="1">
                <a:solidFill>
                  <a:schemeClr val="bg1"/>
                </a:solidFill>
              </a:rPr>
              <a:t>CodePen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можна працювати з будь-яким публічним </a:t>
            </a:r>
            <a:r>
              <a:rPr lang="uk-UA" sz="2400" dirty="0" err="1">
                <a:solidFill>
                  <a:schemeClr val="bg1"/>
                </a:solidFill>
              </a:rPr>
              <a:t>піном</a:t>
            </a:r>
            <a:r>
              <a:rPr lang="uk-UA" sz="2400" dirty="0">
                <a:solidFill>
                  <a:schemeClr val="bg1"/>
                </a:solidFill>
              </a:rPr>
              <a:t>. Для цього потрібно зайти на сторінку піна і форкнути його за допомогою відповідної кнопки в нижньому правому кутку екрана.</a:t>
            </a:r>
          </a:p>
          <a:p>
            <a:pPr indent="442913"/>
            <a:r>
              <a:rPr lang="uk-UA" sz="2400" dirty="0">
                <a:solidFill>
                  <a:schemeClr val="bg1"/>
                </a:solidFill>
              </a:rPr>
              <a:t>Кнопка </a:t>
            </a:r>
            <a:r>
              <a:rPr lang="en-US" sz="2400" dirty="0">
                <a:solidFill>
                  <a:schemeClr val="bg1"/>
                </a:solidFill>
              </a:rPr>
              <a:t>Embed </a:t>
            </a:r>
            <a:r>
              <a:rPr lang="uk-UA" sz="2400" dirty="0">
                <a:solidFill>
                  <a:schemeClr val="bg1"/>
                </a:solidFill>
              </a:rPr>
              <a:t>в нижньому правому кутку екрана дозволяє вбудувати </a:t>
            </a:r>
            <a:r>
              <a:rPr lang="uk-UA" sz="2400" dirty="0" err="1">
                <a:solidFill>
                  <a:schemeClr val="bg1"/>
                </a:solidFill>
              </a:rPr>
              <a:t>пін</a:t>
            </a:r>
            <a:r>
              <a:rPr lang="uk-UA" sz="2400" dirty="0">
                <a:solidFill>
                  <a:schemeClr val="bg1"/>
                </a:solidFill>
              </a:rPr>
              <a:t> на сайт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E54AA5-BB3F-4350-861A-D5D823F4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65" y="4475698"/>
            <a:ext cx="8750788" cy="6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uk-UA" b="1" dirty="0">
                <a:latin typeface="+mn-lt"/>
              </a:rPr>
              <a:t>CodePen.io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9AEDB1D-DE6A-467F-8994-AA3B5F720724}"/>
              </a:ext>
            </a:extLst>
          </p:cNvPr>
          <p:cNvSpPr/>
          <p:nvPr/>
        </p:nvSpPr>
        <p:spPr>
          <a:xfrm>
            <a:off x="685336" y="1696535"/>
            <a:ext cx="10979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sz="2400" dirty="0">
                <a:solidFill>
                  <a:schemeClr val="bg1"/>
                </a:solidFill>
              </a:rPr>
              <a:t>Код вставки в документ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C799D8-E713-41BD-9904-DCF199F1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1" y="2163649"/>
            <a:ext cx="8286397" cy="44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5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en-US" b="1" dirty="0" err="1">
                <a:latin typeface="+mn-lt"/>
              </a:rPr>
              <a:t>JSFiddle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5979F90A-B978-4DA1-B4AF-A60C4E3937E4}"/>
              </a:ext>
            </a:extLst>
          </p:cNvPr>
          <p:cNvSpPr/>
          <p:nvPr/>
        </p:nvSpPr>
        <p:spPr>
          <a:xfrm>
            <a:off x="1011382" y="1761037"/>
            <a:ext cx="101692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en-US" sz="2400" dirty="0" err="1">
                <a:solidFill>
                  <a:schemeClr val="bg1"/>
                </a:solidFill>
              </a:rPr>
              <a:t>JSFiddle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має поняття панелей (або вкладок, якщо ви перемикаєтеся на макет із вкладками), є 4 панелі, 3, де ви можете ввести код, і 1, щоб побачити результат.</a:t>
            </a:r>
          </a:p>
          <a:p>
            <a:pPr indent="442913"/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HTML - </a:t>
            </a:r>
            <a:r>
              <a:rPr lang="uk-UA" sz="2400" dirty="0">
                <a:solidFill>
                  <a:schemeClr val="bg1"/>
                </a:solidFill>
              </a:rPr>
              <a:t>структурний код, не потрібно додавати </a:t>
            </a:r>
            <a:r>
              <a:rPr lang="en-US" sz="2400" dirty="0">
                <a:solidFill>
                  <a:schemeClr val="bg1"/>
                </a:solidFill>
              </a:rPr>
              <a:t>body doctype head, </a:t>
            </a:r>
            <a:r>
              <a:rPr lang="uk-UA" sz="2400" dirty="0">
                <a:solidFill>
                  <a:schemeClr val="bg1"/>
                </a:solidFill>
              </a:rPr>
              <a:t>він додається автоматично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CSS - </a:t>
            </a:r>
            <a:r>
              <a:rPr lang="uk-UA" sz="2400" dirty="0">
                <a:solidFill>
                  <a:schemeClr val="bg1"/>
                </a:solidFill>
              </a:rPr>
              <a:t>стилі. Ви можете змінити препроцесор на </a:t>
            </a:r>
            <a:r>
              <a:rPr lang="en-US" sz="2400" dirty="0">
                <a:solidFill>
                  <a:schemeClr val="bg1"/>
                </a:solidFill>
              </a:rPr>
              <a:t>SCSS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JavaScript - </a:t>
            </a:r>
            <a:r>
              <a:rPr lang="uk-UA" sz="2400" dirty="0">
                <a:solidFill>
                  <a:schemeClr val="bg1"/>
                </a:solidFill>
              </a:rPr>
              <a:t>поведінка. Існує багато фреймворків і препроцесорів коду, які можна використовувати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4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en-US" b="1" dirty="0" err="1">
                <a:latin typeface="+mn-lt"/>
              </a:rPr>
              <a:t>JSFiddle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A66B3E-AADA-473C-A077-12199E17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711658"/>
            <a:ext cx="10748817" cy="48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5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en-US" dirty="0">
                <a:latin typeface="+mn-lt"/>
              </a:rPr>
              <a:t>The END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64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ClrTx/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Середовище </a:t>
            </a:r>
            <a:r>
              <a:rPr lang="uk-UA" sz="3200" b="1" dirty="0">
                <a:solidFill>
                  <a:schemeClr val="bg1"/>
                </a:solidFill>
              </a:rPr>
              <a:t>CodePen.io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Середовище </a:t>
            </a:r>
            <a:r>
              <a:rPr lang="uk-UA" sz="3200" b="1" dirty="0">
                <a:solidFill>
                  <a:schemeClr val="bg1"/>
                </a:solidFill>
              </a:rPr>
              <a:t>JSFiddle.net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uk-UA" b="1" dirty="0">
                <a:latin typeface="+mn-lt"/>
              </a:rPr>
              <a:t>CodePen.io</a:t>
            </a:r>
            <a:endParaRPr lang="en-US" b="1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968114"/>
          </a:xfrm>
        </p:spPr>
        <p:txBody>
          <a:bodyPr>
            <a:normAutofit/>
          </a:bodyPr>
          <a:lstStyle/>
          <a:p>
            <a:pPr marL="0" lvl="0" indent="442913" algn="just">
              <a:buClrTx/>
              <a:buNone/>
            </a:pPr>
            <a:r>
              <a:rPr lang="uk-UA" sz="2800" b="1" dirty="0" err="1">
                <a:solidFill>
                  <a:schemeClr val="bg1"/>
                </a:solidFill>
              </a:rPr>
              <a:t>CodePen</a:t>
            </a:r>
            <a:r>
              <a:rPr lang="uk-UA" sz="2800" dirty="0">
                <a:solidFill>
                  <a:schemeClr val="bg1"/>
                </a:solidFill>
              </a:rPr>
              <a:t> - онлайн-редактор для </a:t>
            </a:r>
            <a:r>
              <a:rPr lang="uk-UA" sz="2800" dirty="0" err="1">
                <a:solidFill>
                  <a:schemeClr val="bg1"/>
                </a:solidFill>
              </a:rPr>
              <a:t>фронтендерів</a:t>
            </a:r>
            <a:r>
              <a:rPr lang="uk-UA" sz="2800" dirty="0">
                <a:solidFill>
                  <a:schemeClr val="bg1"/>
                </a:solidFill>
              </a:rPr>
              <a:t>. Це пісочниця, в якій можна працювати з HTML, CSS та </a:t>
            </a:r>
            <a:r>
              <a:rPr lang="uk-UA" sz="2800" dirty="0" err="1">
                <a:solidFill>
                  <a:schemeClr val="bg1"/>
                </a:solidFill>
              </a:rPr>
              <a:t>JavaScript</a:t>
            </a:r>
            <a:r>
              <a:rPr lang="uk-UA" sz="2800" dirty="0">
                <a:solidFill>
                  <a:schemeClr val="bg1"/>
                </a:solidFill>
              </a:rPr>
              <a:t>.</a:t>
            </a:r>
          </a:p>
          <a:p>
            <a:pPr marL="0" lvl="0" indent="442913" algn="just">
              <a:buClrTx/>
              <a:buNone/>
            </a:pPr>
            <a:r>
              <a:rPr lang="uk-UA" sz="2800" dirty="0">
                <a:solidFill>
                  <a:schemeClr val="bg1"/>
                </a:solidFill>
              </a:rPr>
              <a:t>Спробувати пісочницю можна без реєстрації. Але, щоб мати можливість зберегти код, потрібно зареєструватися.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6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uk-UA" b="1" dirty="0">
                <a:latin typeface="+mn-lt"/>
              </a:rPr>
              <a:t>CodePen.io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8F70BB11-AD58-4FBC-AF44-DA495046B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4372" y="3008801"/>
            <a:ext cx="8397723" cy="3649662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9AEDB1D-DE6A-467F-8994-AA3B5F720724}"/>
              </a:ext>
            </a:extLst>
          </p:cNvPr>
          <p:cNvSpPr/>
          <p:nvPr/>
        </p:nvSpPr>
        <p:spPr>
          <a:xfrm>
            <a:off x="685801" y="1794317"/>
            <a:ext cx="10979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sz="2400" dirty="0">
                <a:solidFill>
                  <a:schemeClr val="bg1"/>
                </a:solidFill>
              </a:rPr>
              <a:t>Для створення нового піна: натисніть кнопку </a:t>
            </a:r>
            <a:r>
              <a:rPr lang="uk-UA" sz="2400" dirty="0" err="1">
                <a:solidFill>
                  <a:schemeClr val="bg1"/>
                </a:solidFill>
              </a:rPr>
              <a:t>Pen</a:t>
            </a:r>
            <a:r>
              <a:rPr lang="uk-UA" sz="2400" dirty="0">
                <a:solidFill>
                  <a:schemeClr val="bg1"/>
                </a:solidFill>
              </a:rPr>
              <a:t> у меню.</a:t>
            </a:r>
          </a:p>
          <a:p>
            <a:pPr indent="442913"/>
            <a:r>
              <a:rPr lang="uk-UA" sz="2400" dirty="0">
                <a:solidFill>
                  <a:schemeClr val="bg1"/>
                </a:solidFill>
              </a:rPr>
              <a:t>На сторінці піна є чотири вікна: для </a:t>
            </a:r>
            <a:r>
              <a:rPr lang="en-US" sz="2400" dirty="0">
                <a:solidFill>
                  <a:schemeClr val="bg1"/>
                </a:solidFill>
              </a:rPr>
              <a:t>HTML, CSS, JavaScript, </a:t>
            </a:r>
            <a:r>
              <a:rPr lang="uk-UA" sz="2400" dirty="0">
                <a:solidFill>
                  <a:schemeClr val="bg1"/>
                </a:solidFill>
              </a:rPr>
              <a:t>а також вікно прев'ю. Писати код можна одразу після створення піна</a:t>
            </a:r>
            <a:r>
              <a:rPr lang="uk-UA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CE7A05-E79A-47B4-851C-59D55C2D3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84"/>
          <a:stretch/>
        </p:blipFill>
        <p:spPr>
          <a:xfrm>
            <a:off x="526473" y="3008801"/>
            <a:ext cx="2380240" cy="35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uk-UA" b="1" dirty="0">
                <a:latin typeface="+mn-lt"/>
              </a:rPr>
              <a:t>CodePen.io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9AEDB1D-DE6A-467F-8994-AA3B5F720724}"/>
              </a:ext>
            </a:extLst>
          </p:cNvPr>
          <p:cNvSpPr/>
          <p:nvPr/>
        </p:nvSpPr>
        <p:spPr>
          <a:xfrm>
            <a:off x="685801" y="1794317"/>
            <a:ext cx="10979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sz="2400" dirty="0">
                <a:solidFill>
                  <a:schemeClr val="bg1"/>
                </a:solidFill>
              </a:rPr>
              <a:t>Зміна налаштування вінка виводу</a:t>
            </a:r>
            <a:r>
              <a:rPr lang="uk-UA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E72DE6-66DE-4505-9A0C-355E9B82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14" y="2475930"/>
            <a:ext cx="4610100" cy="2238375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91450544-BC50-4AF7-8634-6A2372D4FAA4}"/>
              </a:ext>
            </a:extLst>
          </p:cNvPr>
          <p:cNvSpPr/>
          <p:nvPr/>
        </p:nvSpPr>
        <p:spPr>
          <a:xfrm>
            <a:off x="685801" y="5257953"/>
            <a:ext cx="10979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sz="2400" dirty="0">
                <a:solidFill>
                  <a:schemeClr val="bg1"/>
                </a:solidFill>
              </a:rPr>
              <a:t>Для збереження піну обираємо кнопку </a:t>
            </a:r>
            <a:r>
              <a:rPr lang="en-US" sz="2400" dirty="0">
                <a:solidFill>
                  <a:schemeClr val="bg1"/>
                </a:solidFill>
              </a:rPr>
              <a:t>Save</a:t>
            </a:r>
            <a:r>
              <a:rPr lang="uk-UA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2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uk-UA" b="1" dirty="0">
                <a:latin typeface="+mn-lt"/>
              </a:rPr>
              <a:t>CodePen.io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9AEDB1D-DE6A-467F-8994-AA3B5F720724}"/>
              </a:ext>
            </a:extLst>
          </p:cNvPr>
          <p:cNvSpPr/>
          <p:nvPr/>
        </p:nvSpPr>
        <p:spPr>
          <a:xfrm>
            <a:off x="685801" y="1794317"/>
            <a:ext cx="10979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062902-D098-43C0-A1C3-3BE9E0FE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53" y="2522696"/>
            <a:ext cx="9028358" cy="3966434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E1FE6E55-E162-4E51-A483-E68D975EAB66}"/>
              </a:ext>
            </a:extLst>
          </p:cNvPr>
          <p:cNvSpPr/>
          <p:nvPr/>
        </p:nvSpPr>
        <p:spPr>
          <a:xfrm>
            <a:off x="685801" y="1794317"/>
            <a:ext cx="10979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sz="2400" dirty="0">
                <a:solidFill>
                  <a:schemeClr val="bg1"/>
                </a:solidFill>
              </a:rPr>
              <a:t>У блок </a:t>
            </a:r>
            <a:r>
              <a:rPr lang="en-US" sz="2400" dirty="0">
                <a:solidFill>
                  <a:schemeClr val="bg1"/>
                </a:solidFill>
              </a:rPr>
              <a:t>HTML </a:t>
            </a:r>
            <a:r>
              <a:rPr lang="uk-UA" sz="2400" dirty="0">
                <a:solidFill>
                  <a:schemeClr val="bg1"/>
                </a:solidFill>
              </a:rPr>
              <a:t>вноситься тільки тіло документа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uk-UA" b="1" dirty="0">
                <a:latin typeface="+mn-lt"/>
              </a:rPr>
              <a:t>CodePen.io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9AEDB1D-DE6A-467F-8994-AA3B5F720724}"/>
              </a:ext>
            </a:extLst>
          </p:cNvPr>
          <p:cNvSpPr/>
          <p:nvPr/>
        </p:nvSpPr>
        <p:spPr>
          <a:xfrm>
            <a:off x="685801" y="1794317"/>
            <a:ext cx="10979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796DB9-EFD8-4DBE-A912-C1A84AFD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71" y="2063498"/>
            <a:ext cx="6249411" cy="4594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12FC6F-7258-4BB4-B71E-E384AD772F3A}"/>
              </a:ext>
            </a:extLst>
          </p:cNvPr>
          <p:cNvSpPr txBox="1"/>
          <p:nvPr/>
        </p:nvSpPr>
        <p:spPr>
          <a:xfrm>
            <a:off x="868218" y="2163649"/>
            <a:ext cx="3805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ctr"/>
            <a:r>
              <a:rPr lang="uk-UA" sz="2800" dirty="0">
                <a:solidFill>
                  <a:schemeClr val="bg1"/>
                </a:solidFill>
              </a:rPr>
              <a:t>Для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включення скриптів та інших підключень використовують налаштування </a:t>
            </a: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Pen Setting</a:t>
            </a:r>
            <a:r>
              <a:rPr lang="uk-UA" sz="2800" b="1" i="1" dirty="0">
                <a:solidFill>
                  <a:schemeClr val="bg1"/>
                </a:solidFill>
              </a:rPr>
              <a:t> </a:t>
            </a:r>
            <a:endParaRPr lang="en-US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uk-UA" b="1" dirty="0">
                <a:latin typeface="+mn-lt"/>
              </a:rPr>
              <a:t>CodePen.io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9AEDB1D-DE6A-467F-8994-AA3B5F720724}"/>
              </a:ext>
            </a:extLst>
          </p:cNvPr>
          <p:cNvSpPr/>
          <p:nvPr/>
        </p:nvSpPr>
        <p:spPr>
          <a:xfrm>
            <a:off x="685801" y="1794317"/>
            <a:ext cx="10979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2FC6F-7258-4BB4-B71E-E384AD772F3A}"/>
              </a:ext>
            </a:extLst>
          </p:cNvPr>
          <p:cNvSpPr txBox="1"/>
          <p:nvPr/>
        </p:nvSpPr>
        <p:spPr>
          <a:xfrm>
            <a:off x="868218" y="2163649"/>
            <a:ext cx="380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ctr"/>
            <a:endParaRPr 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430F9-18EB-49A1-9952-5FFC6BAF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56" y="1019661"/>
            <a:ext cx="5786187" cy="16672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7B85A2-B054-4698-83B3-7EC2E2780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58" y="2784650"/>
            <a:ext cx="9679709" cy="39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dirty="0">
                <a:latin typeface="+mn-lt"/>
              </a:rPr>
              <a:t>Середовище </a:t>
            </a:r>
            <a:r>
              <a:rPr lang="uk-UA" b="1" dirty="0">
                <a:latin typeface="+mn-lt"/>
              </a:rPr>
              <a:t>CodePen.io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9AEDB1D-DE6A-467F-8994-AA3B5F720724}"/>
              </a:ext>
            </a:extLst>
          </p:cNvPr>
          <p:cNvSpPr/>
          <p:nvPr/>
        </p:nvSpPr>
        <p:spPr>
          <a:xfrm>
            <a:off x="685801" y="1794317"/>
            <a:ext cx="10979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2FC6F-7258-4BB4-B71E-E384AD772F3A}"/>
              </a:ext>
            </a:extLst>
          </p:cNvPr>
          <p:cNvSpPr txBox="1"/>
          <p:nvPr/>
        </p:nvSpPr>
        <p:spPr>
          <a:xfrm>
            <a:off x="868218" y="2163649"/>
            <a:ext cx="380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ctr"/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E0B3BAF-D9E4-44DE-A12D-4929DBB845DD}"/>
              </a:ext>
            </a:extLst>
          </p:cNvPr>
          <p:cNvSpPr/>
          <p:nvPr/>
        </p:nvSpPr>
        <p:spPr>
          <a:xfrm>
            <a:off x="958274" y="3429000"/>
            <a:ext cx="107072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solidFill>
                  <a:schemeClr val="bg1"/>
                </a:solidFill>
              </a:rPr>
              <a:t>Власникам </a:t>
            </a:r>
            <a:r>
              <a:rPr lang="en-US" sz="2400" dirty="0">
                <a:solidFill>
                  <a:schemeClr val="bg1"/>
                </a:solidFill>
              </a:rPr>
              <a:t>PRO-</a:t>
            </a:r>
            <a:r>
              <a:rPr lang="uk-UA" sz="2400" dirty="0">
                <a:solidFill>
                  <a:schemeClr val="bg1"/>
                </a:solidFill>
              </a:rPr>
              <a:t>акаунту в </a:t>
            </a:r>
            <a:r>
              <a:rPr lang="en-US" sz="2400" dirty="0" err="1">
                <a:solidFill>
                  <a:schemeClr val="bg1"/>
                </a:solidFill>
              </a:rPr>
              <a:t>CodePen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доступні режими з розширеними можливостями: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Live View – </a:t>
            </a:r>
            <a:r>
              <a:rPr lang="uk-UA" sz="2400" dirty="0">
                <a:solidFill>
                  <a:schemeClr val="bg1"/>
                </a:solidFill>
              </a:rPr>
              <a:t>демонстрація піна у режимі реального часу.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Collab Mode – </a:t>
            </a:r>
            <a:r>
              <a:rPr lang="uk-UA" sz="2400" dirty="0">
                <a:solidFill>
                  <a:schemeClr val="bg1"/>
                </a:solidFill>
              </a:rPr>
              <a:t>режим групової роботи над </a:t>
            </a:r>
            <a:r>
              <a:rPr lang="uk-UA" sz="2400" dirty="0" err="1">
                <a:solidFill>
                  <a:schemeClr val="bg1"/>
                </a:solidFill>
              </a:rPr>
              <a:t>піном</a:t>
            </a:r>
            <a:r>
              <a:rPr lang="uk-UA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Professor Mode – </a:t>
            </a:r>
            <a:r>
              <a:rPr lang="uk-UA" sz="2400" dirty="0">
                <a:solidFill>
                  <a:schemeClr val="bg1"/>
                </a:solidFill>
              </a:rPr>
              <a:t>режим для викладачів.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Presentation Mode — </a:t>
            </a:r>
            <a:r>
              <a:rPr lang="uk-UA" sz="2400" dirty="0">
                <a:solidFill>
                  <a:schemeClr val="bg1"/>
                </a:solidFill>
              </a:rPr>
              <a:t>режим демонстрації піни за допомогою проектора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0412D2-47C3-4FD3-BF5A-821A84D5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73" y="2012742"/>
            <a:ext cx="10726649" cy="8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27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332</Words>
  <Application>Microsoft Office PowerPoint</Application>
  <PresentationFormat>Широкий екран</PresentationFormat>
  <Paragraphs>45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Небеса</vt:lpstr>
      <vt:lpstr>Лекція 2. Онлайн-редактори для фронтенду</vt:lpstr>
      <vt:lpstr>План</vt:lpstr>
      <vt:lpstr>Середовище CodePen.io</vt:lpstr>
      <vt:lpstr>Середовище CodePen.io</vt:lpstr>
      <vt:lpstr>Середовище CodePen.io</vt:lpstr>
      <vt:lpstr>Середовище CodePen.io</vt:lpstr>
      <vt:lpstr>Середовище CodePen.io</vt:lpstr>
      <vt:lpstr>Середовище CodePen.io</vt:lpstr>
      <vt:lpstr>Середовище CodePen.io</vt:lpstr>
      <vt:lpstr>Середовище CodePen.io</vt:lpstr>
      <vt:lpstr>Середовище CodePen.io</vt:lpstr>
      <vt:lpstr>Середовище JSFiddle</vt:lpstr>
      <vt:lpstr>Середовище JSFiddle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Фреймворк Bootstrap</dc:title>
  <dc:creator>Admin</dc:creator>
  <cp:lastModifiedBy>User</cp:lastModifiedBy>
  <cp:revision>53</cp:revision>
  <dcterms:created xsi:type="dcterms:W3CDTF">2024-08-21T09:41:59Z</dcterms:created>
  <dcterms:modified xsi:type="dcterms:W3CDTF">2024-09-03T11:59:36Z</dcterms:modified>
</cp:coreProperties>
</file>