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78" r:id="rId2"/>
    <p:sldId id="257" r:id="rId3"/>
    <p:sldId id="280" r:id="rId4"/>
    <p:sldId id="284" r:id="rId5"/>
    <p:sldId id="281" r:id="rId6"/>
    <p:sldId id="290" r:id="rId7"/>
    <p:sldId id="291" r:id="rId8"/>
    <p:sldId id="295" r:id="rId9"/>
    <p:sldId id="283" r:id="rId10"/>
    <p:sldId id="286" r:id="rId11"/>
    <p:sldId id="287" r:id="rId12"/>
    <p:sldId id="285" r:id="rId13"/>
    <p:sldId id="288" r:id="rId14"/>
    <p:sldId id="289" r:id="rId15"/>
    <p:sldId id="292" r:id="rId16"/>
    <p:sldId id="294" r:id="rId17"/>
    <p:sldId id="296" r:id="rId18"/>
    <p:sldId id="266" r:id="rId19"/>
    <p:sldId id="293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8" autoAdjust="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81800" cy="1600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3886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F2D-6429-4EF0-B9BC-A14C81A61F0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6/21/2015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78C1-1D63-4492-B60B-850E4ECA29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8D6FF2D-6429-4EF0-B9BC-A14C81A61F05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1FF78C1-1D63-4492-B60B-850E4ECA2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.com/" TargetMode="External"/><Relationship Id="rId2" Type="http://schemas.openxmlformats.org/officeDocument/2006/relationships/hyperlink" Target="http://www.purple-planet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819400"/>
            <a:ext cx="8792633" cy="20574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>
                <a:latin typeface="Arial" pitchFamily="34" charset="0"/>
                <a:cs typeface="Arial" pitchFamily="34" charset="0"/>
              </a:rPr>
            </a:br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ro-RO" sz="4400" b="1" dirty="0" smtClean="0">
                <a:latin typeface="Arial" pitchFamily="34" charset="0"/>
                <a:cs typeface="Arial" pitchFamily="34" charset="0"/>
              </a:rPr>
              <a:t>ÎNVĂŢĂM SĂ CALCULĂM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endParaRPr lang="ro-RO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953000"/>
            <a:ext cx="6096000" cy="10079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Student: 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Bogdan – Petru MATEŞ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o-RO" dirty="0" smtClean="0"/>
              <a:t>Î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ndrum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tor: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Conf. dr. Ing Emil Ştefan CHIFU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0" name="Picture 4" descr="logo utcl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2268"/>
            <a:ext cx="2468033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72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pic>
        <p:nvPicPr>
          <p:cNvPr id="3075" name="Picture 3" descr="C:\Users\Bogdan\Dropbox\Licenta\diagrame\component diagram - New 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4495800" cy="42865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22098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Server: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WCF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Baza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 date: SQL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Client: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WinForms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WPF</a:t>
            </a:r>
            <a:endParaRPr lang="ro-RO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5791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componente</a:t>
            </a:r>
            <a:r>
              <a:rPr lang="en-US" dirty="0" smtClean="0"/>
              <a:t> a </a:t>
            </a:r>
            <a:r>
              <a:rPr lang="en-US" dirty="0" err="1" smtClean="0"/>
              <a:t>aplicaţiei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25559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Baza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de date: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Implmentare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SQL Server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Entity Framework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Lazy Loading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LINQ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1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6781800" cy="1600200"/>
          </a:xfrm>
        </p:spPr>
        <p:txBody>
          <a:bodyPr/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3429000" y="6488668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3074" name="Picture 2" descr="C:\Users\Bogdan\Dropbox\Licenta\diagrame\db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162800" cy="5295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802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6781800" cy="1600200"/>
          </a:xfrm>
        </p:spPr>
        <p:txBody>
          <a:bodyPr/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219200"/>
            <a:ext cx="7696200" cy="4724400"/>
          </a:xfrm>
        </p:spPr>
        <p:txBody>
          <a:bodyPr>
            <a:normAutofit lnSpcReduction="10000"/>
          </a:bodyPr>
          <a:lstStyle/>
          <a:p>
            <a:r>
              <a:rPr lang="ro-RO" sz="2800" b="1" dirty="0" smtClean="0">
                <a:latin typeface="Arial" pitchFamily="34" charset="0"/>
                <a:cs typeface="Arial" pitchFamily="34" charset="0"/>
              </a:rPr>
              <a:t>Pattern-ul Singleton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Utilizat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scopul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ob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inerii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singure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instan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</a:p>
          <a:p>
            <a:r>
              <a:rPr lang="ro-RO" sz="2800" b="1" dirty="0" smtClean="0">
                <a:latin typeface="Arial" pitchFamily="34" charset="0"/>
                <a:cs typeface="Arial" pitchFamily="34" charset="0"/>
              </a:rPr>
              <a:t>Şablonul Model – View – ViewModel (MVVM)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Utilizat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împreună cu </a:t>
            </a:r>
            <a:r>
              <a:rPr lang="ro-RO" sz="2400" b="1" dirty="0" smtClean="0">
                <a:latin typeface="Arial" pitchFamily="34" charset="0"/>
                <a:cs typeface="Arial" pitchFamily="34" charset="0"/>
              </a:rPr>
              <a:t>WPF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în implementarea topului aplicaţiei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800" b="1" dirty="0" smtClean="0">
                <a:latin typeface="Arial" pitchFamily="34" charset="0"/>
                <a:cs typeface="Arial" pitchFamily="34" charset="0"/>
              </a:rPr>
              <a:t>Cuplare slabă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o-RO" sz="2400" dirty="0" smtClean="0">
                <a:latin typeface="Arial" pitchFamily="34" charset="0"/>
                <a:cs typeface="Arial" pitchFamily="34" charset="0"/>
              </a:rPr>
              <a:t>Număr redus de interfeţe cu număr redus de metode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800" b="1" dirty="0" smtClean="0">
                <a:latin typeface="Arial" pitchFamily="34" charset="0"/>
                <a:cs typeface="Arial" pitchFamily="34" charset="0"/>
              </a:rPr>
              <a:t>Coeziune mare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Utilizarea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delega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ilor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3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6781800" cy="1600200"/>
          </a:xfrm>
        </p:spPr>
        <p:txBody>
          <a:bodyPr/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652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componentei</a:t>
            </a:r>
            <a:r>
              <a:rPr lang="en-US" dirty="0" smtClean="0"/>
              <a:t> Server</a:t>
            </a:r>
            <a:endParaRPr lang="ro-RO" dirty="0"/>
          </a:p>
        </p:txBody>
      </p:sp>
      <p:pic>
        <p:nvPicPr>
          <p:cNvPr id="6147" name="Picture 3" descr="C:\Users\Bogdan\Dropbox\Licenta\diagrame\uml ser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5205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91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81000"/>
            <a:ext cx="6781800" cy="1600200"/>
          </a:xfrm>
        </p:spPr>
        <p:txBody>
          <a:bodyPr/>
          <a:lstStyle/>
          <a:p>
            <a:r>
              <a:rPr lang="en-US" dirty="0" err="1" smtClean="0"/>
              <a:t>Implementare</a:t>
            </a:r>
            <a:endParaRPr lang="en-US" dirty="0"/>
          </a:p>
        </p:txBody>
      </p:sp>
      <p:pic>
        <p:nvPicPr>
          <p:cNvPr id="7170" name="Picture 2" descr="C:\Users\Bogdan\Dropbox\Licenta\diagrame\uml clien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28600"/>
            <a:ext cx="2895600" cy="1543050"/>
          </a:xfrm>
          <a:prstGeom prst="rect">
            <a:avLst/>
          </a:prstGeom>
          <a:noFill/>
        </p:spPr>
      </p:pic>
      <p:pic>
        <p:nvPicPr>
          <p:cNvPr id="7171" name="Picture 3" descr="C:\Users\Bogdan\Dropbox\Licenta\diagrame\uml clien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47370"/>
            <a:ext cx="7924800" cy="490582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6488668"/>
            <a:ext cx="652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componentei</a:t>
            </a:r>
            <a:r>
              <a:rPr lang="en-US" dirty="0" smtClean="0"/>
              <a:t> Client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Sursa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melodiilor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  <a:hlinkClick r:id="rId2"/>
              </a:rPr>
              <a:t>http://www.purple-planet.com/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Sursa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imaginilor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http://www.freeimages.com/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Contribuţii personale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Realizarea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şi întrebări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cu date generate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dinamic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Dezvoltarea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jocuri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specifice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vârstei utilizatorilor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matematice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Folosirea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ş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abloanelor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ş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 a bunelor practici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 dezvoltarea aplica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954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Urmând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fazele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alegere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temei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documentare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proiectare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implementare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testare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fixare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s-a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realizat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aplicaţie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funcţională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atinge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cerinţele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stabilite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iniţial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tipuri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utilizatori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permisiuni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specifice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factori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diferiţi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generaţi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mod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aleator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aplicaţii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tip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joc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”,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temă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matematică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captivarea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utilizatorilor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topuri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funcţie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rezultatele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cadrul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testelor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jocurilor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8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Dezvoltări ulterioare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Adăugarea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„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Părinte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permisiunea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urmări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rezultatele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copilului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copiilor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săi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serviciu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recuperare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parolelor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uitate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mesagerie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forum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catalog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comunicare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rezultatelor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obţinute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20000" cy="365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urmăreşte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informatizarea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didactic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Procesul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învăţare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trebuie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constituie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provocare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ş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pasiune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Elevii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aleag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tehnologia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defavoarea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manualelor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ş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scrisului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mână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24268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0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ro-RO" dirty="0">
                <a:latin typeface="Arial" pitchFamily="34" charset="0"/>
                <a:cs typeface="Arial" pitchFamily="34" charset="0"/>
              </a:rPr>
              <a:t>Ă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 MULȚUMESC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PENTRU ATEN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IA ACORDAT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9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Tendinţa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mediului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informatic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reţine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utilizatorii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activităţile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propuse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stopată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măcar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redusă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dezvoltarea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aplicaţii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aduce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utilizatorilor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aport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cunostinţe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dirty="0" smtClean="0"/>
          </a:p>
          <a:p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7185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01000" cy="4267200"/>
          </a:xfrm>
        </p:spPr>
        <p:txBody>
          <a:bodyPr>
            <a:noAutofit/>
          </a:bodyPr>
          <a:lstStyle/>
          <a:p>
            <a:pPr lvl="1"/>
            <a:r>
              <a:rPr lang="ro-RO" sz="2400" b="1" dirty="0" smtClean="0">
                <a:latin typeface="Arial" pitchFamily="34" charset="0"/>
                <a:cs typeface="Arial" pitchFamily="34" charset="0"/>
              </a:rPr>
              <a:t>Aplicație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software</a:t>
            </a:r>
            <a:endParaRPr lang="ro-RO" sz="24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Utilizatori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tip: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profesor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oaspete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(guest)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Prezentarea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opera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iilor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Teste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Jocuri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Vizualizare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rezultate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ş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top</a:t>
            </a: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Administrare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elevi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asigna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profesorului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4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 </a:t>
            </a: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2484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Diagramă </a:t>
            </a:r>
            <a:r>
              <a:rPr lang="ro-RO" dirty="0" err="1" smtClean="0"/>
              <a:t>Use-case</a:t>
            </a:r>
            <a:endParaRPr lang="ro-RO" dirty="0"/>
          </a:p>
        </p:txBody>
      </p:sp>
      <p:pic>
        <p:nvPicPr>
          <p:cNvPr id="1026" name="Picture 2" descr="C:\Users\Bogdan\Desktop\ele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799"/>
            <a:ext cx="7543800" cy="4775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97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3246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Diagramă </a:t>
            </a:r>
            <a:r>
              <a:rPr lang="ro-RO" dirty="0" err="1" smtClean="0"/>
              <a:t>Use-case</a:t>
            </a:r>
            <a:endParaRPr lang="ro-RO" dirty="0"/>
          </a:p>
        </p:txBody>
      </p:sp>
      <p:pic>
        <p:nvPicPr>
          <p:cNvPr id="3" name="Picture 2" descr="C:\Users\Bogdan\Desktop\pr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400800" cy="4828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Obiective</a:t>
            </a:r>
            <a:endParaRPr lang="en-US" dirty="0"/>
          </a:p>
        </p:txBody>
      </p:sp>
      <p:pic>
        <p:nvPicPr>
          <p:cNvPr id="5122" name="Picture 2" descr="C:\Users\Bogdan\Dropbox\Licenta\screenshots\utilizarea aplicatiei\meni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553200" cy="47673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29000" y="6248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Meniul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ţ</a:t>
            </a:r>
            <a:r>
              <a:rPr lang="en-US" dirty="0" err="1" smtClean="0"/>
              <a:t>iei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Maparea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.NET Framework 4.0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Front-end: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Windows Forms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Windows Presentation Foundation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Back-end: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Windows Communication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Foundation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Baza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date: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SQL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Entity Framework: LINQ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6781800" cy="1600200"/>
          </a:xfrm>
        </p:spPr>
        <p:txBody>
          <a:bodyPr/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971800"/>
            <a:ext cx="7543800" cy="13716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.Net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Framework 4.0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Compatibilitate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începând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Windows XP</a:t>
            </a:r>
          </a:p>
          <a:p>
            <a:r>
              <a:rPr lang="ro-RO" sz="2800" b="1" dirty="0" smtClean="0">
                <a:latin typeface="Arial" pitchFamily="34" charset="0"/>
                <a:cs typeface="Arial" pitchFamily="34" charset="0"/>
              </a:rPr>
              <a:t>Arhitectură Client-Server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Single Page Application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Evitarea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reîncărcărilor succesive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Desktop Application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Disponibilitate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fără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conexiune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 Server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2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1443</TotalTime>
  <Words>464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   ÎNVĂŢĂM SĂ CALCULĂM </vt:lpstr>
      <vt:lpstr>Introducere</vt:lpstr>
      <vt:lpstr>Motivație</vt:lpstr>
      <vt:lpstr>Obiective </vt:lpstr>
      <vt:lpstr>Obiective </vt:lpstr>
      <vt:lpstr>Obiective</vt:lpstr>
      <vt:lpstr>Obiective</vt:lpstr>
      <vt:lpstr>Maparea pe tehnologii</vt:lpstr>
      <vt:lpstr>Implementare</vt:lpstr>
      <vt:lpstr>Implementare</vt:lpstr>
      <vt:lpstr>Implementare</vt:lpstr>
      <vt:lpstr>Implementare</vt:lpstr>
      <vt:lpstr>Implementare</vt:lpstr>
      <vt:lpstr>Implementare</vt:lpstr>
      <vt:lpstr>Implementare</vt:lpstr>
      <vt:lpstr>Implementare</vt:lpstr>
      <vt:lpstr>Contribuţii personale</vt:lpstr>
      <vt:lpstr>Concluzii</vt:lpstr>
      <vt:lpstr>Dezvoltări ulterioare</vt:lpstr>
      <vt:lpstr>VĂ MULȚUMESC PENTRU ATENȚIA ACORDATĂ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SD Aplicatie Android - DepInfo</dc:title>
  <dc:creator>Bogdan Mates</dc:creator>
  <cp:lastModifiedBy>Bogdan</cp:lastModifiedBy>
  <cp:revision>105</cp:revision>
  <dcterms:created xsi:type="dcterms:W3CDTF">2014-01-21T21:59:41Z</dcterms:created>
  <dcterms:modified xsi:type="dcterms:W3CDTF">2015-06-21T17:33:52Z</dcterms:modified>
</cp:coreProperties>
</file>