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61" r:id="rId5"/>
    <p:sldId id="273" r:id="rId6"/>
    <p:sldId id="278" r:id="rId7"/>
    <p:sldId id="279" r:id="rId8"/>
    <p:sldId id="280" r:id="rId9"/>
    <p:sldId id="283" r:id="rId10"/>
    <p:sldId id="262" r:id="rId11"/>
    <p:sldId id="263" r:id="rId12"/>
    <p:sldId id="265" r:id="rId13"/>
    <p:sldId id="284" r:id="rId14"/>
    <p:sldId id="282" r:id="rId15"/>
    <p:sldId id="275" r:id="rId16"/>
    <p:sldId id="277" r:id="rId17"/>
    <p:sldId id="266" r:id="rId18"/>
    <p:sldId id="272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  <a:br>
              <a:rPr lang="ro-RO" dirty="0"/>
            </a:b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0" y="1866453"/>
            <a:ext cx="5667257" cy="3708566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6258" y="1353450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1353450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036" y="5336982"/>
            <a:ext cx="1519512" cy="519703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2173754"/>
            <a:ext cx="1249789" cy="76791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3123217"/>
            <a:ext cx="2178322" cy="60584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173" y="4738995"/>
            <a:ext cx="1209375" cy="411352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3955053"/>
            <a:ext cx="1153160" cy="674911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4925155"/>
            <a:ext cx="1281339" cy="616764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374" y="2143927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52" y="3879550"/>
            <a:ext cx="3044644" cy="66419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25" y="4992397"/>
            <a:ext cx="1750581" cy="980326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97" y="4269398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34192" y="6043320"/>
            <a:ext cx="2359356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2841" y="957707"/>
            <a:ext cx="3535986" cy="33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9" y="1227781"/>
            <a:ext cx="4883832" cy="2351442"/>
          </a:xfrm>
        </p:spPr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08" y="4249965"/>
            <a:ext cx="2610272" cy="5876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 </a:t>
            </a:r>
            <a:r>
              <a:rPr lang="ro-RO" dirty="0" smtClean="0"/>
              <a:t>bazei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87" y="174043"/>
            <a:ext cx="5765482" cy="656639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758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02" y="2521663"/>
            <a:ext cx="4332289" cy="3943792"/>
          </a:xfrm>
        </p:spPr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1" y="73891"/>
            <a:ext cx="4895274" cy="66778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271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96" y="2967791"/>
            <a:ext cx="12261455" cy="3150205"/>
          </a:xfrm>
          <a:effectLst>
            <a:softEdge rad="15240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6105" y="2139427"/>
            <a:ext cx="10063449" cy="6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Diagrama</a:t>
            </a:r>
            <a:r>
              <a:rPr lang="en-US" dirty="0" smtClean="0"/>
              <a:t> UML – </a:t>
            </a:r>
            <a:r>
              <a:rPr lang="ro-RO" dirty="0" smtClean="0"/>
              <a:t>fluxul</a:t>
            </a:r>
            <a:r>
              <a:rPr lang="en-US" dirty="0" smtClean="0"/>
              <a:t> de date </a:t>
            </a:r>
            <a:r>
              <a:rPr lang="ro-RO" dirty="0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pagina</a:t>
            </a:r>
            <a:r>
              <a:rPr lang="en-US" dirty="0" smtClean="0"/>
              <a:t> de </a:t>
            </a: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</a:p>
        </p:txBody>
      </p:sp>
    </p:spTree>
    <p:extLst>
      <p:ext uri="{BB962C8B-B14F-4D97-AF65-F5344CB8AC3E}">
        <p14:creationId xmlns:p14="http://schemas.microsoft.com/office/powerpoint/2010/main" val="27867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  &gt;  172.16.0.8</a:t>
            </a:r>
          </a:p>
          <a:p>
            <a:pPr lvl="1"/>
            <a:r>
              <a:rPr lang="ro-RO" dirty="0" smtClean="0"/>
              <a:t>Lungi</a:t>
            </a:r>
            <a:r>
              <a:rPr lang="en-US" dirty="0" smtClean="0"/>
              <a:t>m</a:t>
            </a:r>
            <a:r>
              <a:rPr lang="ro-RO" dirty="0" smtClean="0"/>
              <a:t>e</a:t>
            </a:r>
            <a:r>
              <a:rPr lang="en-US" dirty="0" smtClean="0"/>
              <a:t> de ban</a:t>
            </a:r>
            <a:r>
              <a:rPr lang="ro-RO" dirty="0" smtClean="0"/>
              <a:t>ă</a:t>
            </a:r>
            <a:r>
              <a:rPr lang="en-US" dirty="0" smtClean="0"/>
              <a:t> : 100 Mbps</a:t>
            </a:r>
          </a:p>
          <a:p>
            <a:pPr lvl="1"/>
            <a:r>
              <a:rPr lang="ro-RO" dirty="0" smtClean="0"/>
              <a:t>Locație</a:t>
            </a:r>
            <a:r>
              <a:rPr lang="en-US" dirty="0" smtClean="0"/>
              <a:t> : Europa de vest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41" y="2696390"/>
            <a:ext cx="3249450" cy="475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0" y="3900891"/>
            <a:ext cx="1274174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fontScale="925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en-US" dirty="0"/>
              <a:t>pt-table-checksum -d licenta --replicate percona.checksums </a:t>
            </a:r>
            <a:r>
              <a:rPr lang="en-US" dirty="0" smtClean="0"/>
              <a:t>h=localhost</a:t>
            </a:r>
          </a:p>
          <a:p>
            <a:pPr lvl="1"/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en-US" dirty="0"/>
              <a:t>pt-table-sync --sync-to-master --print h=172.16.0.8 --database </a:t>
            </a:r>
            <a:r>
              <a:rPr lang="en-US" dirty="0" smtClean="0"/>
              <a:t>licenta</a:t>
            </a:r>
            <a:endParaRPr lang="ro-RO" dirty="0" smtClean="0"/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en-US" dirty="0"/>
              <a:t>pt-table-sync --sync-to-master </a:t>
            </a:r>
            <a:r>
              <a:rPr lang="en-US" dirty="0" smtClean="0"/>
              <a:t>--execute h=172.16.0.8 </a:t>
            </a:r>
            <a:r>
              <a:rPr lang="en-US" dirty="0"/>
              <a:t>--database licenta</a:t>
            </a:r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</a:t>
            </a:r>
            <a:r>
              <a:rPr lang="ro-RO" dirty="0" smtClean="0"/>
              <a:t>h=localhost</a:t>
            </a:r>
            <a:r>
              <a:rPr lang="en-US" dirty="0" smtClean="0"/>
              <a:t> --create-table</a:t>
            </a:r>
            <a:endParaRPr lang="ro-RO" dirty="0"/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--check h=172.16.0.8 --master-server-id=1</a:t>
            </a:r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6011" y="1917012"/>
            <a:ext cx="7080106" cy="4195481"/>
          </a:xfrm>
        </p:spPr>
        <p:txBody>
          <a:bodyPr>
            <a:normAutofit/>
          </a:bodyPr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  <a:endParaRPr lang="en-US" dirty="0" smtClean="0"/>
          </a:p>
          <a:p>
            <a:r>
              <a:rPr lang="ro-RO" dirty="0"/>
              <a:t>Aplicații web </a:t>
            </a:r>
            <a:r>
              <a:rPr lang="ro-RO" dirty="0" smtClean="0"/>
              <a:t>moderne</a:t>
            </a:r>
            <a:endParaRPr lang="en-US" dirty="0" smtClean="0"/>
          </a:p>
          <a:p>
            <a:r>
              <a:rPr lang="ro-RO" dirty="0" smtClean="0"/>
              <a:t>Prezentarea</a:t>
            </a:r>
            <a:r>
              <a:rPr lang="en-US" dirty="0" smtClean="0"/>
              <a:t> </a:t>
            </a:r>
            <a:r>
              <a:rPr lang="ro-RO" dirty="0" smtClean="0"/>
              <a:t>aplicației</a:t>
            </a:r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  <a:endParaRPr lang="en-US" dirty="0" smtClean="0"/>
          </a:p>
          <a:p>
            <a:r>
              <a:rPr lang="ro-RO" dirty="0" smtClean="0"/>
              <a:t>Implementarea</a:t>
            </a:r>
            <a:r>
              <a:rPr lang="en-US" dirty="0" smtClean="0"/>
              <a:t> </a:t>
            </a:r>
            <a:r>
              <a:rPr lang="ro-RO" dirty="0" smtClean="0"/>
              <a:t>aplicației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cloud</a:t>
            </a:r>
          </a:p>
          <a:p>
            <a:r>
              <a:rPr lang="ro-RO" dirty="0" smtClean="0"/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02636" y="2613738"/>
            <a:ext cx="8091672" cy="3286583"/>
          </a:xfrm>
        </p:spPr>
        <p:txBody>
          <a:bodyPr>
            <a:normAutofit/>
          </a:bodyPr>
          <a:lstStyle/>
          <a:p>
            <a:pPr lvl="1"/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Sistemul</a:t>
            </a:r>
            <a:r>
              <a:rPr lang="en-US" dirty="0"/>
              <a:t> de </a:t>
            </a:r>
            <a:r>
              <a:rPr lang="ro-RO" dirty="0"/>
              <a:t>gestiune</a:t>
            </a:r>
            <a:r>
              <a:rPr lang="en-US" dirty="0"/>
              <a:t> al </a:t>
            </a:r>
            <a:r>
              <a:rPr lang="ro-RO" dirty="0"/>
              <a:t>bazelor</a:t>
            </a:r>
            <a:r>
              <a:rPr lang="en-US" dirty="0"/>
              <a:t> de date </a:t>
            </a:r>
            <a:r>
              <a:rPr lang="ro-RO" dirty="0" smtClean="0"/>
              <a:t>MariaDB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Posibilități</a:t>
            </a:r>
            <a:r>
              <a:rPr lang="en-US" dirty="0"/>
              <a:t> de </a:t>
            </a:r>
            <a:r>
              <a:rPr lang="ro-RO" dirty="0"/>
              <a:t>distribuire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replicare</a:t>
            </a:r>
          </a:p>
          <a:p>
            <a:pPr marL="0" indent="0">
              <a:buNone/>
            </a:pPr>
            <a:endParaRPr lang="en-US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mulțumesc</a:t>
            </a:r>
            <a:endParaRPr lang="ro-RO" dirty="0"/>
          </a:p>
        </p:txBody>
      </p:sp>
      <p:pic>
        <p:nvPicPr>
          <p:cNvPr id="1028" name="Picture 4" descr="http://drpmarketingsolutions.com/wp-content/uploads/2014/06/Thank-you-sig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242" y="2347275"/>
            <a:ext cx="4514442" cy="3461072"/>
          </a:xfrm>
          <a:prstGeom prst="rect">
            <a:avLst/>
          </a:prstGeom>
          <a:noFill/>
          <a:effectLst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Studiul</a:t>
            </a:r>
            <a:r>
              <a:rPr lang="en-US" dirty="0" smtClean="0"/>
              <a:t> </a:t>
            </a:r>
            <a:r>
              <a:rPr lang="ro-RO" dirty="0" smtClean="0"/>
              <a:t>si</a:t>
            </a:r>
            <a:r>
              <a:rPr lang="en-US" dirty="0" smtClean="0"/>
              <a:t> </a:t>
            </a:r>
            <a:r>
              <a:rPr lang="ro-RO" dirty="0" smtClean="0"/>
              <a:t>implementarea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ro-RO" dirty="0" smtClean="0"/>
              <a:t>Sistemul</a:t>
            </a:r>
            <a:r>
              <a:rPr lang="en-US" dirty="0" smtClean="0"/>
              <a:t> de </a:t>
            </a:r>
            <a:r>
              <a:rPr lang="ro-RO" dirty="0" smtClean="0"/>
              <a:t>gestiune</a:t>
            </a:r>
            <a:r>
              <a:rPr lang="en-US" dirty="0" smtClean="0"/>
              <a:t> al </a:t>
            </a:r>
            <a:r>
              <a:rPr lang="ro-RO" dirty="0" smtClean="0"/>
              <a:t>bazelor</a:t>
            </a:r>
            <a:r>
              <a:rPr lang="en-US" dirty="0" smtClean="0"/>
              <a:t> de date </a:t>
            </a:r>
            <a:r>
              <a:rPr lang="ro-RO" dirty="0" smtClean="0"/>
              <a:t>MariaDB</a:t>
            </a:r>
          </a:p>
          <a:p>
            <a:pPr lvl="1"/>
            <a:r>
              <a:rPr lang="ro-RO" dirty="0" smtClean="0"/>
              <a:t>Posibilități</a:t>
            </a:r>
            <a:r>
              <a:rPr lang="en-US" dirty="0" smtClean="0"/>
              <a:t> de </a:t>
            </a:r>
            <a:r>
              <a:rPr lang="ro-RO" dirty="0" smtClean="0"/>
              <a:t>distribuire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replicare</a:t>
            </a:r>
            <a:endParaRPr lang="en-US" dirty="0" smtClean="0"/>
          </a:p>
          <a:p>
            <a:pPr lvl="1"/>
            <a:r>
              <a:rPr lang="ro-RO" dirty="0"/>
              <a:t>Aplicații</a:t>
            </a:r>
            <a:r>
              <a:rPr lang="en-US" dirty="0"/>
              <a:t> web </a:t>
            </a:r>
            <a:r>
              <a:rPr lang="ro-RO" dirty="0"/>
              <a:t>moderne</a:t>
            </a:r>
          </a:p>
          <a:p>
            <a:pPr lvl="1"/>
            <a:endParaRPr lang="ro-RO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6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00" y="3222344"/>
            <a:ext cx="2806836" cy="1664490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86" y="2424732"/>
            <a:ext cx="3470326" cy="260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14" y="1197070"/>
            <a:ext cx="970006" cy="65617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150" y="5606015"/>
            <a:ext cx="1274334" cy="58094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15695" y="1302504"/>
            <a:ext cx="2741406" cy="166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pPr lvl="1"/>
            <a:r>
              <a:rPr lang="ro-RO" dirty="0" smtClean="0"/>
              <a:t>Centralizate</a:t>
            </a:r>
          </a:p>
          <a:p>
            <a:pPr lvl="1"/>
            <a:r>
              <a:rPr lang="ro-RO" dirty="0" smtClean="0"/>
              <a:t>Distribuite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6354" y="3675017"/>
            <a:ext cx="3173731" cy="260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Structură</a:t>
            </a:r>
          </a:p>
          <a:p>
            <a:r>
              <a:rPr lang="ro-RO" dirty="0" smtClean="0"/>
              <a:t>Interogare</a:t>
            </a:r>
          </a:p>
          <a:p>
            <a:r>
              <a:rPr lang="ro-RO" dirty="0" smtClean="0"/>
              <a:t>Scalabilitate</a:t>
            </a:r>
            <a:endParaRPr lang="ro-RO" dirty="0" smtClean="0"/>
          </a:p>
          <a:p>
            <a:r>
              <a:rPr lang="ro-RO" dirty="0" smtClean="0"/>
              <a:t>Siguranță</a:t>
            </a:r>
          </a:p>
          <a:p>
            <a:r>
              <a:rPr lang="ro-RO" dirty="0" smtClean="0"/>
              <a:t>Suport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mentenanță</a:t>
            </a:r>
          </a:p>
          <a:p>
            <a:r>
              <a:rPr lang="ro-RO" dirty="0" smtClean="0"/>
              <a:t>Interogări</a:t>
            </a:r>
            <a:r>
              <a:rPr lang="en-US" dirty="0" smtClean="0"/>
              <a:t> </a:t>
            </a:r>
            <a:r>
              <a:rPr lang="ro-RO" dirty="0" smtClean="0"/>
              <a:t>complexe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52" y="1953083"/>
            <a:ext cx="2293808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Cum se </a:t>
            </a:r>
            <a:r>
              <a:rPr lang="ro-RO" dirty="0" smtClean="0"/>
              <a:t>realizează</a:t>
            </a:r>
            <a:r>
              <a:rPr lang="en-US" dirty="0" smtClean="0"/>
              <a:t> </a:t>
            </a:r>
            <a:r>
              <a:rPr lang="ro-RO" dirty="0" smtClean="0"/>
              <a:t>replicarea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Tipuri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mixed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60" y="1559388"/>
            <a:ext cx="9219372" cy="4689011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3187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24" y="1373124"/>
            <a:ext cx="4444048" cy="4469803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Configurare</a:t>
            </a:r>
            <a:r>
              <a:rPr lang="en-US" dirty="0" smtClean="0"/>
              <a:t> Master</a:t>
            </a:r>
            <a:endParaRPr lang="en-US" dirty="0"/>
          </a:p>
          <a:p>
            <a:pPr lvl="1"/>
            <a:r>
              <a:rPr lang="en-US" dirty="0" smtClean="0"/>
              <a:t>my.cnf</a:t>
            </a:r>
          </a:p>
          <a:p>
            <a:pPr marL="0" indent="0">
              <a:buNone/>
            </a:pPr>
            <a:r>
              <a:rPr lang="en-US" dirty="0"/>
              <a:t>log-basename=master</a:t>
            </a:r>
          </a:p>
          <a:p>
            <a:pPr marL="0" indent="0">
              <a:buNone/>
            </a:pPr>
            <a:r>
              <a:rPr lang="en-US" dirty="0"/>
              <a:t>log-bin</a:t>
            </a:r>
          </a:p>
          <a:p>
            <a:pPr marL="0" indent="0">
              <a:buNone/>
            </a:pPr>
            <a:r>
              <a:rPr lang="en-US" dirty="0"/>
              <a:t>binlog-format=row</a:t>
            </a:r>
          </a:p>
          <a:p>
            <a:pPr marL="0" indent="0">
              <a:buNone/>
            </a:pPr>
            <a:r>
              <a:rPr lang="en-US" dirty="0" smtClean="0"/>
              <a:t>server_id=1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GRANT REPLICATION SLAVE ON *.* TO </a:t>
            </a:r>
            <a:r>
              <a:rPr lang="en-US" dirty="0" smtClean="0"/>
              <a:t>utilizator_replicare IDENTIFIED BY ‘parola’;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SHOW MASTER STATUS;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2641" y="1373124"/>
            <a:ext cx="5547360" cy="534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Configurare</a:t>
            </a:r>
            <a:r>
              <a:rPr lang="en-US" dirty="0" smtClean="0"/>
              <a:t> Slave</a:t>
            </a:r>
          </a:p>
          <a:p>
            <a:pPr marL="0" indent="0">
              <a:buNone/>
            </a:pPr>
            <a:r>
              <a:rPr lang="en-US" dirty="0"/>
              <a:t>CHANGE MASTER TO</a:t>
            </a:r>
          </a:p>
          <a:p>
            <a:pPr marL="0" indent="0">
              <a:buNone/>
            </a:pPr>
            <a:r>
              <a:rPr lang="en-US" dirty="0" smtClean="0"/>
              <a:t>MASTER_HOST=‘172.16.0.4',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MASTER_USER</a:t>
            </a:r>
            <a:r>
              <a:rPr lang="en-US" dirty="0" smtClean="0"/>
              <a:t>=‘utilizator_replicare',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MASTER_PASSWORD=‘parola’,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MASTER_PORT=3306,</a:t>
            </a:r>
          </a:p>
          <a:p>
            <a:pPr marL="0" indent="0">
              <a:buNone/>
            </a:pPr>
            <a:r>
              <a:rPr lang="en-US" dirty="0"/>
              <a:t>  MASTER_LOG_FILE='mariadb-bin.000096',</a:t>
            </a:r>
          </a:p>
          <a:p>
            <a:pPr marL="0" indent="0">
              <a:buNone/>
            </a:pPr>
            <a:r>
              <a:rPr lang="en-US" dirty="0"/>
              <a:t>  MASTER_LOG_POS=568,</a:t>
            </a:r>
          </a:p>
          <a:p>
            <a:pPr marL="0" indent="0">
              <a:buNone/>
            </a:pPr>
            <a:r>
              <a:rPr lang="en-US" dirty="0"/>
              <a:t>  MASTER_CONNECT_RETRY=10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SLAVE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 SLAVE STATUS;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1" y="5679000"/>
            <a:ext cx="4635000" cy="1179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9411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739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36" y="1772305"/>
            <a:ext cx="3509818" cy="4195481"/>
          </a:xfrm>
        </p:spPr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r>
              <a:rPr lang="en-US" dirty="0" smtClean="0"/>
              <a:t>.NET – C#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84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606</TotalTime>
  <Words>372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Scopul lucrării</vt:lpstr>
      <vt:lpstr>Baze de date</vt:lpstr>
      <vt:lpstr>Topologii de replicare</vt:lpstr>
      <vt:lpstr>Topologii de replicare</vt:lpstr>
      <vt:lpstr>Topologii de replicare</vt:lpstr>
      <vt:lpstr>Topologii de replicare</vt:lpstr>
      <vt:lpstr>Aplicații web moderne </vt:lpstr>
      <vt:lpstr>Prezentarea aplicației  </vt:lpstr>
      <vt:lpstr>Prezentarea aplicației</vt:lpstr>
      <vt:lpstr>Prezentarea aplicației</vt:lpstr>
      <vt:lpstr>Tehnologii folosite</vt:lpstr>
      <vt:lpstr>Implementarea aplicației </vt:lpstr>
      <vt:lpstr>Implementarea aplicației</vt:lpstr>
      <vt:lpstr>Implementarea aplicației</vt:lpstr>
      <vt:lpstr>Implementare topologiei in cloud</vt:lpstr>
      <vt:lpstr>Implementare topologiei in cloud</vt:lpstr>
      <vt:lpstr>Implementare topologiei in cloud</vt:lpstr>
      <vt:lpstr>Concluzii</vt:lpstr>
      <vt:lpstr> Vă mulțumesc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 Petru Matragociu</cp:lastModifiedBy>
  <cp:revision>66</cp:revision>
  <dcterms:created xsi:type="dcterms:W3CDTF">2014-06-27T11:41:37Z</dcterms:created>
  <dcterms:modified xsi:type="dcterms:W3CDTF">2014-07-07T07:22:46Z</dcterms:modified>
</cp:coreProperties>
</file>