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70" r:id="rId12"/>
    <p:sldId id="271" r:id="rId13"/>
    <p:sldId id="266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2052918"/>
            <a:ext cx="1992573" cy="4195481"/>
          </a:xfrm>
        </p:spPr>
        <p:txBody>
          <a:bodyPr/>
          <a:lstStyle/>
          <a:p>
            <a:r>
              <a:rPr lang="en-US" dirty="0" smtClean="0"/>
              <a:t>Cum se </a:t>
            </a:r>
            <a:r>
              <a:rPr lang="en-US" dirty="0" err="1" smtClean="0"/>
              <a:t>realizeaza</a:t>
            </a:r>
            <a:r>
              <a:rPr lang="en-US" dirty="0" smtClean="0"/>
              <a:t> </a:t>
            </a:r>
            <a:r>
              <a:rPr lang="en-US" dirty="0" err="1" smtClean="0"/>
              <a:t>replicarea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172.16.0.4 -&gt; 172.16.0.8</a:t>
            </a:r>
          </a:p>
          <a:p>
            <a:pPr lvl="1"/>
            <a:r>
              <a:rPr lang="en-US" smtClean="0"/>
              <a:t>Lungie </a:t>
            </a:r>
            <a:r>
              <a:rPr lang="en-US" dirty="0" smtClean="0"/>
              <a:t>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/>
              <a:t>Mbps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 err="1"/>
              <a:t>pt</a:t>
            </a:r>
            <a:r>
              <a:rPr lang="en-US" dirty="0"/>
              <a:t>-table-checksum -d </a:t>
            </a:r>
            <a:r>
              <a:rPr lang="en-US" dirty="0" err="1"/>
              <a:t>licenta</a:t>
            </a:r>
            <a:r>
              <a:rPr lang="en-US" dirty="0"/>
              <a:t> --replicate </a:t>
            </a:r>
            <a:r>
              <a:rPr lang="en-US" dirty="0" err="1"/>
              <a:t>percona.checksums</a:t>
            </a:r>
            <a:r>
              <a:rPr lang="en-US" dirty="0"/>
              <a:t> </a:t>
            </a:r>
            <a:r>
              <a:rPr lang="en-US" dirty="0" smtClean="0"/>
              <a:t>h=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 err="1"/>
              <a:t>pt</a:t>
            </a:r>
            <a:r>
              <a:rPr lang="en-US" dirty="0"/>
              <a:t>-table-sync --sync-to-master --print h=172.16.0.8 --database </a:t>
            </a:r>
            <a:r>
              <a:rPr lang="en-US" dirty="0" err="1"/>
              <a:t>licenta</a:t>
            </a:r>
            <a:endParaRPr lang="en-US" dirty="0"/>
          </a:p>
          <a:p>
            <a:pPr lvl="1"/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 err="1"/>
              <a:t>pt</a:t>
            </a:r>
            <a:r>
              <a:rPr lang="en-US" dirty="0"/>
              <a:t>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</a:t>
            </a:r>
            <a:r>
              <a:rPr lang="en-US" dirty="0" err="1"/>
              <a:t>licenta</a:t>
            </a:r>
            <a:endParaRPr lang="en-US" dirty="0"/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0789" y="2255520"/>
            <a:ext cx="8091672" cy="3286583"/>
          </a:xfrm>
        </p:spPr>
        <p:txBody>
          <a:bodyPr>
            <a:normAutofit/>
          </a:bodyPr>
          <a:lstStyle/>
          <a:p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MariaDB</a:t>
            </a:r>
          </a:p>
          <a:p>
            <a:endParaRPr lang="en-US" dirty="0" smtClean="0"/>
          </a:p>
          <a:p>
            <a:r>
              <a:rPr lang="ro-RO" dirty="0" smtClean="0"/>
              <a:t>Replicare</a:t>
            </a:r>
          </a:p>
          <a:p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replicării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Percona</a:t>
            </a:r>
            <a:r>
              <a:rPr lang="en-US" dirty="0" smtClean="0"/>
              <a:t> Toolkit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9" y="4665621"/>
            <a:ext cx="1209375" cy="4113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5296987"/>
            <a:ext cx="1153160" cy="67491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56" y="1770010"/>
            <a:ext cx="2360567" cy="4544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50" name="Picture 2" descr="http://www.tutorial-zone.ro/wp-content/uploads/2013/10/logo-ubunt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08" y="3170540"/>
            <a:ext cx="1274262" cy="105632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f/ff/Windows_Azu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7" y="5172951"/>
            <a:ext cx="3250123" cy="4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26" y="227934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47" y="1501095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86" y="464586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3" y="1853248"/>
            <a:ext cx="5886992" cy="385235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226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Aplicații web moderne </vt:lpstr>
      <vt:lpstr>Tehnologii folosite</vt:lpstr>
      <vt:lpstr>Tehnologii folosite</vt:lpstr>
      <vt:lpstr>Baze de date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bogdanmatra</cp:lastModifiedBy>
  <cp:revision>32</cp:revision>
  <dcterms:created xsi:type="dcterms:W3CDTF">2014-06-27T11:41:37Z</dcterms:created>
  <dcterms:modified xsi:type="dcterms:W3CDTF">2014-07-02T07:58:38Z</dcterms:modified>
</cp:coreProperties>
</file>