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71" r:id="rId12"/>
    <p:sldId id="266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172.16.0.4 -&gt; 172.16.0.8</a:t>
            </a:r>
          </a:p>
          <a:p>
            <a:pPr lvl="1"/>
            <a:r>
              <a:rPr lang="en-US" smtClean="0"/>
              <a:t>Lungie </a:t>
            </a:r>
            <a:r>
              <a:rPr lang="en-US" dirty="0" smtClean="0"/>
              <a:t>de ban</a:t>
            </a:r>
            <a:r>
              <a:rPr lang="ro-RO" dirty="0" smtClean="0"/>
              <a:t>ă</a:t>
            </a:r>
            <a:r>
              <a:rPr lang="en-US" dirty="0" smtClean="0"/>
              <a:t> : 100 </a:t>
            </a:r>
            <a:r>
              <a:rPr lang="en-US" dirty="0"/>
              <a:t>Mbps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 err="1"/>
              <a:t>pt</a:t>
            </a:r>
            <a:r>
              <a:rPr lang="en-US" dirty="0"/>
              <a:t>-table-checksum -d </a:t>
            </a:r>
            <a:r>
              <a:rPr lang="en-US" dirty="0" err="1"/>
              <a:t>licenta</a:t>
            </a:r>
            <a:r>
              <a:rPr lang="en-US" dirty="0"/>
              <a:t> --replicate </a:t>
            </a:r>
            <a:r>
              <a:rPr lang="en-US" dirty="0" err="1"/>
              <a:t>percona.checksums</a:t>
            </a:r>
            <a:r>
              <a:rPr lang="en-US" dirty="0"/>
              <a:t> </a:t>
            </a:r>
            <a:r>
              <a:rPr lang="en-US" dirty="0" smtClean="0"/>
              <a:t>h=</a:t>
            </a:r>
            <a:r>
              <a:rPr lang="en-US" dirty="0" err="1" smtClean="0"/>
              <a:t>localhost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 err="1"/>
              <a:t>pt</a:t>
            </a:r>
            <a:r>
              <a:rPr lang="en-US" dirty="0"/>
              <a:t>-table-sync --sync-to-master --print h=172.16.0.8 --database </a:t>
            </a:r>
            <a:r>
              <a:rPr lang="en-US" dirty="0" err="1"/>
              <a:t>licenta</a:t>
            </a:r>
            <a:endParaRPr lang="en-US" dirty="0"/>
          </a:p>
          <a:p>
            <a:pPr lvl="1"/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 err="1"/>
              <a:t>pt</a:t>
            </a:r>
            <a:r>
              <a:rPr lang="en-US" dirty="0"/>
              <a:t>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</a:t>
            </a:r>
            <a:r>
              <a:rPr lang="en-US" dirty="0" err="1"/>
              <a:t>licenta</a:t>
            </a:r>
            <a:endParaRPr lang="en-US" dirty="0"/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err="1" smtClean="0"/>
              <a:t>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10789" y="2255520"/>
            <a:ext cx="8091672" cy="3286583"/>
          </a:xfrm>
        </p:spPr>
        <p:txBody>
          <a:bodyPr>
            <a:normAutofit/>
          </a:bodyPr>
          <a:lstStyle/>
          <a:p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MariaDB</a:t>
            </a:r>
          </a:p>
          <a:p>
            <a:endParaRPr lang="en-US" dirty="0" smtClean="0"/>
          </a:p>
          <a:p>
            <a:r>
              <a:rPr lang="ro-RO" dirty="0" smtClean="0"/>
              <a:t>Replicare</a:t>
            </a:r>
          </a:p>
          <a:p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Aplicații web 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cloud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replicării</a:t>
            </a:r>
          </a:p>
          <a:p>
            <a:r>
              <a:rPr lang="ro-RO" dirty="0" smtClean="0"/>
              <a:t>Testarea</a:t>
            </a:r>
            <a:r>
              <a:rPr lang="en-US" dirty="0" smtClean="0"/>
              <a:t> </a:t>
            </a:r>
            <a:r>
              <a:rPr lang="ro-RO" dirty="0" smtClean="0"/>
              <a:t>folosind</a:t>
            </a:r>
            <a:r>
              <a:rPr lang="en-US" dirty="0" smtClean="0"/>
              <a:t> </a:t>
            </a:r>
            <a:r>
              <a:rPr lang="ro-RO" dirty="0" smtClean="0"/>
              <a:t>Percona</a:t>
            </a:r>
            <a:r>
              <a:rPr lang="en-US" dirty="0" smtClean="0"/>
              <a:t> Toolkit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9" y="4665621"/>
            <a:ext cx="1209375" cy="41135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5296987"/>
            <a:ext cx="1153160" cy="67491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066" y="2141214"/>
            <a:ext cx="2360567" cy="45444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50" name="Picture 2" descr="http://www.tutorial-zone.ro/wp-content/uploads/2013/10/logo-ubuntu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9" y="3210878"/>
            <a:ext cx="1274262" cy="1056322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f/ff/Windows_Azur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33" y="5009607"/>
            <a:ext cx="3250123" cy="4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75" y="2279341"/>
            <a:ext cx="8946541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07" y="2929431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038" y="1986931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318" y="5014358"/>
            <a:ext cx="1662981" cy="7581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3" y="1853248"/>
            <a:ext cx="5886992" cy="385235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218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Aplicații web moderne </vt:lpstr>
      <vt:lpstr>Tehnologii folosite</vt:lpstr>
      <vt:lpstr>Tehnologii folosite</vt:lpstr>
      <vt:lpstr>Baze de date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29</cp:revision>
  <dcterms:created xsi:type="dcterms:W3CDTF">2014-06-27T11:41:37Z</dcterms:created>
  <dcterms:modified xsi:type="dcterms:W3CDTF">2014-07-01T13:54:41Z</dcterms:modified>
</cp:coreProperties>
</file>