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61" r:id="rId7"/>
    <p:sldId id="275" r:id="rId8"/>
    <p:sldId id="262" r:id="rId9"/>
    <p:sldId id="263" r:id="rId10"/>
    <p:sldId id="265" r:id="rId11"/>
    <p:sldId id="273" r:id="rId12"/>
    <p:sldId id="274" r:id="rId13"/>
    <p:sldId id="270" r:id="rId14"/>
    <p:sldId id="271" r:id="rId15"/>
    <p:sldId id="266" r:id="rId16"/>
    <p:sldId id="272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2052918"/>
            <a:ext cx="1992573" cy="4195481"/>
          </a:xfrm>
        </p:spPr>
        <p:txBody>
          <a:bodyPr/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</a:p>
          <a:p>
            <a:pPr marL="0" indent="0">
              <a:buNone/>
            </a:pPr>
            <a:r>
              <a:rPr lang="en-US" dirty="0"/>
              <a:t>log-basename=master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binlog-format=row</a:t>
            </a:r>
          </a:p>
          <a:p>
            <a:pPr marL="0" indent="0">
              <a:buNone/>
            </a:pPr>
            <a:r>
              <a:rPr lang="en-US" dirty="0" smtClean="0"/>
              <a:t>server_id=1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 IDENTIFIED BY ‘parola’;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=‘utilizator_replicare',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MASTER_PASSWORD=‘parola’,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607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  &gt;  172.16.0.8</a:t>
            </a:r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pt-table-checksum -d licenta --replicate percona.checksums </a:t>
            </a:r>
            <a:r>
              <a:rPr lang="en-US" dirty="0" smtClean="0"/>
              <a:t>h=localhost</a:t>
            </a:r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licenta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err="1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514" y="1655755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</a:p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Concluzii</a:t>
            </a:r>
          </a:p>
          <a:p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răspunsuri</a:t>
            </a:r>
            <a:endParaRPr lang="en-US" dirty="0" smtClean="0"/>
          </a:p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563" y="1668520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52" y="561540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464623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3393" y="493161"/>
            <a:ext cx="235935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14" y="2277036"/>
            <a:ext cx="2806836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8" y="3030724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81" y="1970736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661" y="5343605"/>
            <a:ext cx="1662981" cy="75812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399" y="644919"/>
            <a:ext cx="5186532" cy="590701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86" y="1938090"/>
            <a:ext cx="5667257" cy="370856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519</TotalTime>
  <Words>331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Aplicații web moderne </vt:lpstr>
      <vt:lpstr>Tehnologii folosite</vt:lpstr>
      <vt:lpstr>Baze de date</vt:lpstr>
      <vt:lpstr>Aplicația implementată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52</cp:revision>
  <dcterms:created xsi:type="dcterms:W3CDTF">2014-06-27T11:41:37Z</dcterms:created>
  <dcterms:modified xsi:type="dcterms:W3CDTF">2014-07-03T07:22:20Z</dcterms:modified>
</cp:coreProperties>
</file>