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en-US" sz="4000" dirty="0" err="1"/>
              <a:t>Studiul</a:t>
            </a:r>
            <a:r>
              <a:rPr lang="en-US" sz="4000" dirty="0"/>
              <a:t> </a:t>
            </a:r>
            <a:r>
              <a:rPr lang="en-US" sz="4000" dirty="0" err="1"/>
              <a:t>bazelor</a:t>
            </a:r>
            <a:r>
              <a:rPr lang="en-US" sz="4000" dirty="0"/>
              <a:t> de date </a:t>
            </a:r>
            <a:r>
              <a:rPr lang="en-US" sz="4000" dirty="0" err="1"/>
              <a:t>distribuite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dirty="0" err="1"/>
              <a:t>sistemul</a:t>
            </a:r>
            <a:r>
              <a:rPr lang="en-US" sz="4000" dirty="0"/>
              <a:t> de </a:t>
            </a:r>
            <a:r>
              <a:rPr lang="en-US" sz="4000" dirty="0" err="1"/>
              <a:t>gestiune</a:t>
            </a:r>
            <a:r>
              <a:rPr lang="en-US" sz="4000" dirty="0"/>
              <a:t> al </a:t>
            </a:r>
            <a:r>
              <a:rPr lang="en-US" sz="4000" dirty="0" err="1"/>
              <a:t>bazelor</a:t>
            </a:r>
            <a:r>
              <a:rPr lang="en-US" sz="4000" dirty="0"/>
              <a:t> de date </a:t>
            </a:r>
            <a:r>
              <a:rPr lang="en-US" sz="4000" dirty="0" err="1"/>
              <a:t>MariaDB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es-ES" dirty="0" err="1"/>
              <a:t>Conducător</a:t>
            </a:r>
            <a:r>
              <a:rPr lang="es-ES" dirty="0"/>
              <a:t> </a:t>
            </a:r>
            <a:r>
              <a:rPr lang="es-ES" dirty="0" err="1"/>
              <a:t>științific</a:t>
            </a:r>
            <a:r>
              <a:rPr lang="es-ES" dirty="0"/>
              <a:t> 						</a:t>
            </a:r>
            <a:r>
              <a:rPr lang="es-ES" dirty="0" smtClean="0"/>
              <a:t>						   </a:t>
            </a:r>
            <a:r>
              <a:rPr lang="es-ES" dirty="0" err="1" smtClean="0"/>
              <a:t>Absolvent</a:t>
            </a:r>
            <a:endParaRPr lang="es-ES" dirty="0"/>
          </a:p>
          <a:p>
            <a:r>
              <a:rPr lang="es-ES" dirty="0" err="1"/>
              <a:t>Ș.l</a:t>
            </a:r>
            <a:r>
              <a:rPr lang="es-ES" dirty="0"/>
              <a:t>. Dr. Ing. </a:t>
            </a:r>
            <a:r>
              <a:rPr lang="es-ES" dirty="0" err="1"/>
              <a:t>Valentin</a:t>
            </a:r>
            <a:r>
              <a:rPr lang="es-ES" dirty="0"/>
              <a:t> </a:t>
            </a:r>
            <a:r>
              <a:rPr lang="es-ES" dirty="0" smtClean="0"/>
              <a:t>PUPEZESCU			</a:t>
            </a:r>
            <a:r>
              <a:rPr lang="es-ES" dirty="0"/>
              <a:t>	</a:t>
            </a:r>
            <a:r>
              <a:rPr lang="es-ES" dirty="0" err="1"/>
              <a:t>Bogdan</a:t>
            </a:r>
            <a:r>
              <a:rPr lang="es-ES" dirty="0"/>
              <a:t> - </a:t>
            </a:r>
            <a:r>
              <a:rPr lang="es-ES" dirty="0" err="1"/>
              <a:t>Petru</a:t>
            </a:r>
            <a:r>
              <a:rPr lang="es-ES" dirty="0"/>
              <a:t> MATRAGOCIU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PowerPoint Presentation</vt:lpstr>
      <vt:lpstr>PowerPoint Presentation</vt:lpstr>
      <vt:lpstr>PowerPoint Presentation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2</cp:revision>
  <dcterms:created xsi:type="dcterms:W3CDTF">2014-06-27T11:41:37Z</dcterms:created>
  <dcterms:modified xsi:type="dcterms:W3CDTF">2014-06-27T11:45:27Z</dcterms:modified>
</cp:coreProperties>
</file>