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0" r:id="rId11"/>
    <p:sldId id="271" r:id="rId12"/>
    <p:sldId id="266" r:id="rId13"/>
    <p:sldId id="272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7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2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24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81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96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0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8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0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9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5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6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4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6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5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6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4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25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3995" y="1349828"/>
            <a:ext cx="8825658" cy="2243187"/>
          </a:xfrm>
        </p:spPr>
        <p:txBody>
          <a:bodyPr/>
          <a:lstStyle/>
          <a:p>
            <a:r>
              <a:rPr lang="ro-RO" sz="4000" dirty="0" smtClean="0"/>
              <a:t>Studiul bazelor de date distribuite în sistemul de gestiune al bazelor de date MariaDB</a:t>
            </a:r>
            <a:endParaRPr lang="ro-RO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10375194" cy="861420"/>
          </a:xfrm>
        </p:spPr>
        <p:txBody>
          <a:bodyPr/>
          <a:lstStyle/>
          <a:p>
            <a:r>
              <a:rPr lang="ro-RO" dirty="0" smtClean="0"/>
              <a:t>Conducător științific 												   Absolvent</a:t>
            </a:r>
          </a:p>
          <a:p>
            <a:r>
              <a:rPr lang="ro-RO" dirty="0" smtClean="0"/>
              <a:t>Ș.l. Dr. Ing. Valentin PUPEZESCU				Bogdan - Petru MATRAGOCIU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6918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31" y="2331592"/>
            <a:ext cx="8946541" cy="3328979"/>
          </a:xfrm>
        </p:spPr>
        <p:txBody>
          <a:bodyPr/>
          <a:lstStyle/>
          <a:p>
            <a:r>
              <a:rPr lang="ro-RO" dirty="0" smtClean="0"/>
              <a:t>Principiul</a:t>
            </a:r>
            <a:r>
              <a:rPr lang="en-US" dirty="0" smtClean="0"/>
              <a:t> master-slave</a:t>
            </a:r>
          </a:p>
          <a:p>
            <a:pPr lvl="1"/>
            <a:endParaRPr lang="ro-RO" dirty="0" smtClean="0"/>
          </a:p>
          <a:p>
            <a:endParaRPr lang="en-US" dirty="0"/>
          </a:p>
          <a:p>
            <a:endParaRPr lang="ro-RO" dirty="0"/>
          </a:p>
          <a:p>
            <a:endParaRPr lang="ro-RO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 smtClean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26" y="3385366"/>
            <a:ext cx="6381750" cy="2275205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30281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master </a:t>
            </a:r>
            <a:r>
              <a:rPr lang="ro-RO" dirty="0" smtClean="0"/>
              <a:t>mai</a:t>
            </a:r>
            <a:r>
              <a:rPr lang="en-US" dirty="0" smtClean="0"/>
              <a:t> </a:t>
            </a:r>
            <a:r>
              <a:rPr lang="ro-RO" dirty="0" smtClean="0"/>
              <a:t>multe</a:t>
            </a:r>
            <a:r>
              <a:rPr lang="en-US" dirty="0" smtClean="0"/>
              <a:t> slave-</a:t>
            </a:r>
            <a:r>
              <a:rPr lang="ro-RO" dirty="0" smtClean="0"/>
              <a:t>uri</a:t>
            </a:r>
          </a:p>
          <a:p>
            <a:r>
              <a:rPr lang="en-US" dirty="0" smtClean="0"/>
              <a:t>Master-master – mod </a:t>
            </a:r>
            <a:r>
              <a:rPr lang="ro-RO" dirty="0" smtClean="0"/>
              <a:t>activ-activ</a:t>
            </a:r>
          </a:p>
          <a:p>
            <a:r>
              <a:rPr lang="en-US" dirty="0" smtClean="0"/>
              <a:t>Master-master – mod </a:t>
            </a:r>
            <a:r>
              <a:rPr lang="ro-RO" dirty="0" smtClean="0"/>
              <a:t>pasiv-pasiv</a:t>
            </a:r>
          </a:p>
          <a:p>
            <a:r>
              <a:rPr lang="en-US" dirty="0" smtClean="0"/>
              <a:t>Master-master – cu </a:t>
            </a:r>
            <a:r>
              <a:rPr lang="ro-RO" dirty="0" smtClean="0"/>
              <a:t>mai</a:t>
            </a:r>
            <a:r>
              <a:rPr lang="en-US" dirty="0" smtClean="0"/>
              <a:t> </a:t>
            </a:r>
            <a:r>
              <a:rPr lang="ro-RO" dirty="0" smtClean="0"/>
              <a:t>multe</a:t>
            </a:r>
            <a:r>
              <a:rPr lang="en-US" dirty="0" smtClean="0"/>
              <a:t> slave-</a:t>
            </a:r>
            <a:r>
              <a:rPr lang="ro-RO" dirty="0" smtClean="0"/>
              <a:t>uri</a:t>
            </a:r>
          </a:p>
          <a:p>
            <a:r>
              <a:rPr lang="ro-RO" dirty="0" smtClean="0"/>
              <a:t>Inel</a:t>
            </a:r>
          </a:p>
          <a:p>
            <a:r>
              <a:rPr lang="en-US" dirty="0" smtClean="0"/>
              <a:t>Master de </a:t>
            </a:r>
            <a:r>
              <a:rPr lang="ro-RO" dirty="0" smtClean="0"/>
              <a:t>distribuție</a:t>
            </a:r>
          </a:p>
          <a:p>
            <a:r>
              <a:rPr lang="en-US" dirty="0" smtClean="0"/>
              <a:t>Arbore </a:t>
            </a:r>
            <a:r>
              <a:rPr lang="ro-RO" dirty="0" smtClean="0"/>
              <a:t>sau</a:t>
            </a:r>
            <a:r>
              <a:rPr lang="en-US" dirty="0" smtClean="0"/>
              <a:t> </a:t>
            </a:r>
            <a:r>
              <a:rPr lang="ro-RO" dirty="0" smtClean="0"/>
              <a:t>piramida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31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</a:t>
            </a:r>
            <a:r>
              <a:rPr lang="en-US" dirty="0"/>
              <a:t> </a:t>
            </a:r>
            <a:r>
              <a:rPr lang="ro-RO" dirty="0"/>
              <a:t>topologiei</a:t>
            </a:r>
            <a:r>
              <a:rPr lang="en-US" dirty="0"/>
              <a:t> in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956" y="3124072"/>
            <a:ext cx="2885215" cy="3328979"/>
          </a:xfrm>
        </p:spPr>
        <p:txBody>
          <a:bodyPr/>
          <a:lstStyle/>
          <a:p>
            <a:r>
              <a:rPr lang="ro-RO" dirty="0" smtClean="0"/>
              <a:t>Topologia</a:t>
            </a:r>
            <a:r>
              <a:rPr lang="en-US" dirty="0" smtClean="0"/>
              <a:t> </a:t>
            </a:r>
            <a:r>
              <a:rPr lang="ro-RO" dirty="0" smtClean="0"/>
              <a:t>implementata</a:t>
            </a:r>
            <a:endParaRPr lang="ro-RO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11" y="1185869"/>
            <a:ext cx="8987245" cy="5440786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2479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</a:t>
            </a:r>
            <a:r>
              <a:rPr lang="en-US" dirty="0"/>
              <a:t> </a:t>
            </a:r>
            <a:r>
              <a:rPr lang="ro-RO" dirty="0"/>
              <a:t>topologiei</a:t>
            </a:r>
            <a:r>
              <a:rPr lang="en-US" dirty="0"/>
              <a:t> in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Configurație</a:t>
            </a:r>
            <a:r>
              <a:rPr lang="en-US" dirty="0" smtClean="0"/>
              <a:t> </a:t>
            </a:r>
            <a:r>
              <a:rPr lang="ro-RO" dirty="0" smtClean="0"/>
              <a:t>mașini</a:t>
            </a:r>
            <a:r>
              <a:rPr lang="en-US" dirty="0" smtClean="0"/>
              <a:t> </a:t>
            </a:r>
            <a:r>
              <a:rPr lang="ro-RO" dirty="0" smtClean="0"/>
              <a:t>virtuale</a:t>
            </a:r>
            <a:endParaRPr lang="en-US" dirty="0" smtClean="0"/>
          </a:p>
          <a:p>
            <a:pPr lvl="1"/>
            <a:r>
              <a:rPr lang="en-US" dirty="0" smtClean="0"/>
              <a:t>1 core - 1.6 GHz</a:t>
            </a:r>
          </a:p>
          <a:p>
            <a:pPr lvl="1"/>
            <a:r>
              <a:rPr lang="en-US" dirty="0" smtClean="0"/>
              <a:t>1.75 GB RAM</a:t>
            </a:r>
          </a:p>
          <a:p>
            <a:pPr marL="0" indent="0">
              <a:buNone/>
            </a:pPr>
            <a:endParaRPr lang="en-US" dirty="0"/>
          </a:p>
          <a:p>
            <a:r>
              <a:rPr lang="ro-RO" dirty="0" smtClean="0"/>
              <a:t>Rețea</a:t>
            </a:r>
            <a:r>
              <a:rPr lang="en-US" dirty="0" smtClean="0"/>
              <a:t> </a:t>
            </a:r>
            <a:r>
              <a:rPr lang="ro-RO" dirty="0" smtClean="0"/>
              <a:t>virtuală</a:t>
            </a:r>
          </a:p>
          <a:p>
            <a:pPr lvl="1"/>
            <a:r>
              <a:rPr lang="ro-RO" dirty="0" smtClean="0"/>
              <a:t>Clas</a:t>
            </a:r>
            <a:r>
              <a:rPr lang="ro-RO" dirty="0"/>
              <a:t>ă</a:t>
            </a:r>
            <a:r>
              <a:rPr lang="en-US" dirty="0" smtClean="0"/>
              <a:t> IP-</a:t>
            </a:r>
            <a:r>
              <a:rPr lang="ro-RO" dirty="0" smtClean="0"/>
              <a:t>uri</a:t>
            </a:r>
            <a:r>
              <a:rPr lang="en-US" dirty="0" smtClean="0"/>
              <a:t> </a:t>
            </a:r>
            <a:r>
              <a:rPr lang="ro-RO" dirty="0" smtClean="0"/>
              <a:t>folosite</a:t>
            </a:r>
            <a:r>
              <a:rPr lang="en-US" dirty="0" smtClean="0"/>
              <a:t>: 172.16.0.4 -&gt; 172.16.0.8</a:t>
            </a:r>
          </a:p>
          <a:p>
            <a:pPr lvl="1"/>
            <a:r>
              <a:rPr lang="en-US" smtClean="0"/>
              <a:t>Lungie </a:t>
            </a:r>
            <a:r>
              <a:rPr lang="en-US" dirty="0" smtClean="0"/>
              <a:t>de ban</a:t>
            </a:r>
            <a:r>
              <a:rPr lang="ro-RO" dirty="0" smtClean="0"/>
              <a:t>ă</a:t>
            </a:r>
            <a:r>
              <a:rPr lang="en-US" dirty="0" smtClean="0"/>
              <a:t> : 100 </a:t>
            </a:r>
            <a:r>
              <a:rPr lang="en-US" dirty="0"/>
              <a:t>Mbps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06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</a:t>
            </a:r>
            <a:r>
              <a:rPr lang="en-US" dirty="0"/>
              <a:t> </a:t>
            </a:r>
            <a:r>
              <a:rPr lang="ro-RO" dirty="0"/>
              <a:t>topologiei</a:t>
            </a:r>
            <a:r>
              <a:rPr lang="en-US" dirty="0"/>
              <a:t> in cloud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937" y="1375954"/>
            <a:ext cx="10337074" cy="4833257"/>
          </a:xfrm>
        </p:spPr>
        <p:txBody>
          <a:bodyPr>
            <a:normAutofit lnSpcReduction="10000"/>
          </a:bodyPr>
          <a:lstStyle/>
          <a:p>
            <a:r>
              <a:rPr lang="ro-RO" dirty="0" smtClean="0"/>
              <a:t>Crearea</a:t>
            </a:r>
            <a:r>
              <a:rPr lang="en-US" dirty="0" smtClean="0"/>
              <a:t> </a:t>
            </a:r>
            <a:r>
              <a:rPr lang="ro-RO" dirty="0" smtClean="0"/>
              <a:t>tabelelor</a:t>
            </a:r>
            <a:r>
              <a:rPr lang="en-US" dirty="0" smtClean="0"/>
              <a:t> cu </a:t>
            </a:r>
            <a:r>
              <a:rPr lang="ro-RO" dirty="0" smtClean="0"/>
              <a:t>sume</a:t>
            </a:r>
            <a:r>
              <a:rPr lang="en-US" dirty="0" smtClean="0"/>
              <a:t> de control</a:t>
            </a:r>
            <a:r>
              <a:rPr lang="ro-RO" dirty="0" smtClean="0"/>
              <a:t> :</a:t>
            </a:r>
            <a:endParaRPr lang="en-US" dirty="0" smtClean="0"/>
          </a:p>
          <a:p>
            <a:pPr lvl="1"/>
            <a:r>
              <a:rPr lang="ro-RO" dirty="0" smtClean="0"/>
              <a:t> </a:t>
            </a:r>
            <a:r>
              <a:rPr lang="ro-RO" dirty="0"/>
              <a:t>pt-table-checksum --replicate percona.checksums h=localhost</a:t>
            </a:r>
          </a:p>
          <a:p>
            <a:endParaRPr lang="en-US" dirty="0" smtClean="0"/>
          </a:p>
          <a:p>
            <a:r>
              <a:rPr lang="ro-RO" dirty="0" smtClean="0"/>
              <a:t>Sincronizare diferențe: </a:t>
            </a:r>
            <a:endParaRPr lang="en-US" dirty="0" smtClean="0"/>
          </a:p>
          <a:p>
            <a:pPr lvl="1"/>
            <a:r>
              <a:rPr lang="ro-RO" dirty="0" smtClean="0"/>
              <a:t>Vizualizare</a:t>
            </a:r>
            <a:r>
              <a:rPr lang="en-US" dirty="0" smtClean="0"/>
              <a:t> :	</a:t>
            </a:r>
            <a:r>
              <a:rPr lang="ro-RO" dirty="0" smtClean="0"/>
              <a:t>pt-table-sync </a:t>
            </a:r>
            <a:r>
              <a:rPr lang="ro-RO" dirty="0"/>
              <a:t>--replicate percona.checksums --print </a:t>
            </a:r>
            <a:r>
              <a:rPr lang="ro-RO" dirty="0" smtClean="0"/>
              <a:t>h=localhost</a:t>
            </a:r>
          </a:p>
          <a:p>
            <a:pPr lvl="1"/>
            <a:r>
              <a:rPr lang="ro-RO" dirty="0" smtClean="0"/>
              <a:t>Executare</a:t>
            </a:r>
            <a:r>
              <a:rPr lang="en-US" dirty="0" smtClean="0"/>
              <a:t> : 	</a:t>
            </a:r>
            <a:r>
              <a:rPr lang="ro-RO" dirty="0" smtClean="0"/>
              <a:t>pt-table-sync </a:t>
            </a:r>
            <a:r>
              <a:rPr lang="ro-RO" dirty="0"/>
              <a:t>--replicate percona.checksums --execute h=localhost</a:t>
            </a:r>
          </a:p>
          <a:p>
            <a:endParaRPr lang="ro-RO" dirty="0"/>
          </a:p>
          <a:p>
            <a:r>
              <a:rPr lang="ro-RO" dirty="0" smtClean="0"/>
              <a:t>Update</a:t>
            </a:r>
            <a:r>
              <a:rPr lang="en-US" dirty="0" smtClean="0"/>
              <a:t> </a:t>
            </a:r>
            <a:r>
              <a:rPr lang="ro-RO" dirty="0" smtClean="0"/>
              <a:t>timp </a:t>
            </a:r>
            <a:r>
              <a:rPr lang="ro-RO" dirty="0"/>
              <a:t>pe master </a:t>
            </a:r>
            <a:r>
              <a:rPr lang="ro-RO" dirty="0" smtClean="0"/>
              <a:t>:</a:t>
            </a:r>
            <a:endParaRPr lang="en-US" dirty="0" smtClean="0"/>
          </a:p>
          <a:p>
            <a:pPr lvl="1"/>
            <a:r>
              <a:rPr lang="ro-RO" dirty="0" smtClean="0"/>
              <a:t>pt-heartbeat </a:t>
            </a:r>
            <a:r>
              <a:rPr lang="ro-RO" dirty="0"/>
              <a:t>-D licenta --update h=localhost</a:t>
            </a:r>
          </a:p>
          <a:p>
            <a:endParaRPr lang="ro-RO" dirty="0"/>
          </a:p>
          <a:p>
            <a:r>
              <a:rPr lang="ro-RO" dirty="0"/>
              <a:t>Verificare timp </a:t>
            </a:r>
            <a:r>
              <a:rPr lang="en-US" dirty="0" smtClean="0"/>
              <a:t>de </a:t>
            </a:r>
            <a:r>
              <a:rPr lang="ro-RO" dirty="0" smtClean="0"/>
              <a:t>replicare pe</a:t>
            </a:r>
            <a:r>
              <a:rPr lang="en-US" dirty="0" smtClean="0"/>
              <a:t> slave-uri</a:t>
            </a:r>
            <a:r>
              <a:rPr lang="ro-RO" dirty="0" smtClean="0"/>
              <a:t>:</a:t>
            </a:r>
            <a:endParaRPr lang="en-US" dirty="0" smtClean="0"/>
          </a:p>
          <a:p>
            <a:pPr lvl="1"/>
            <a:r>
              <a:rPr lang="ro-RO" dirty="0" smtClean="0"/>
              <a:t>pt-heartbeat </a:t>
            </a:r>
            <a:r>
              <a:rPr lang="ro-RO" dirty="0"/>
              <a:t>-D licenta --check h=172.16.0.8 --master-server-id=1</a:t>
            </a:r>
            <a:endParaRPr lang="ro-RO" dirty="0" smtClean="0"/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021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ro-RO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10789" y="2255520"/>
            <a:ext cx="8091672" cy="3286583"/>
          </a:xfrm>
        </p:spPr>
        <p:txBody>
          <a:bodyPr>
            <a:normAutofit/>
          </a:bodyPr>
          <a:lstStyle/>
          <a:p>
            <a:r>
              <a:rPr lang="ro-RO" dirty="0" smtClean="0"/>
              <a:t>Aplicații</a:t>
            </a:r>
            <a:r>
              <a:rPr lang="en-US" dirty="0" smtClean="0"/>
              <a:t> web </a:t>
            </a:r>
            <a:r>
              <a:rPr lang="ro-RO" dirty="0" smtClean="0"/>
              <a:t>moderne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MariaDB</a:t>
            </a:r>
          </a:p>
          <a:p>
            <a:endParaRPr lang="en-US" dirty="0" smtClean="0"/>
          </a:p>
          <a:p>
            <a:r>
              <a:rPr lang="ro-RO" dirty="0" smtClean="0"/>
              <a:t>Replicare</a:t>
            </a:r>
          </a:p>
          <a:p>
            <a:endParaRPr lang="en-US" dirty="0" smtClean="0"/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13801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ro-RO" dirty="0" smtClean="0"/>
              <a:t>Întrebări</a:t>
            </a:r>
            <a:r>
              <a:rPr lang="en-US" dirty="0" smtClean="0"/>
              <a:t> </a:t>
            </a:r>
            <a:r>
              <a:rPr lang="ro-RO" dirty="0" smtClean="0"/>
              <a:t>și</a:t>
            </a:r>
            <a:r>
              <a:rPr lang="en-US" dirty="0" smtClean="0"/>
              <a:t> </a:t>
            </a:r>
            <a:r>
              <a:rPr lang="ro-RO" dirty="0" smtClean="0"/>
              <a:t>răspunsuri</a:t>
            </a:r>
            <a:endParaRPr lang="ro-RO" dirty="0"/>
          </a:p>
        </p:txBody>
      </p:sp>
      <p:pic>
        <p:nvPicPr>
          <p:cNvPr id="4098" name="Picture 2" descr="http://www.rdpusa.com/wp-content/uploads/2012/05/QandA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853" y="2601393"/>
            <a:ext cx="4802306" cy="2919049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8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Aplicații web moderne</a:t>
            </a:r>
            <a:endParaRPr lang="en-US" dirty="0" smtClean="0"/>
          </a:p>
          <a:p>
            <a:r>
              <a:rPr lang="ro-RO" dirty="0" smtClean="0"/>
              <a:t>Tehnologii</a:t>
            </a:r>
            <a:r>
              <a:rPr lang="en-US" dirty="0" smtClean="0"/>
              <a:t> </a:t>
            </a:r>
            <a:r>
              <a:rPr lang="ro-RO" dirty="0" smtClean="0"/>
              <a:t>utilizate</a:t>
            </a:r>
          </a:p>
          <a:p>
            <a:r>
              <a:rPr lang="ro-RO" dirty="0" smtClean="0"/>
              <a:t>Baze</a:t>
            </a:r>
            <a:r>
              <a:rPr lang="en-US" dirty="0" smtClean="0"/>
              <a:t> de date</a:t>
            </a:r>
          </a:p>
          <a:p>
            <a:r>
              <a:rPr lang="ro-RO" dirty="0" smtClean="0"/>
              <a:t>Aplicația</a:t>
            </a:r>
            <a:r>
              <a:rPr lang="en-US" dirty="0" smtClean="0"/>
              <a:t> </a:t>
            </a:r>
            <a:r>
              <a:rPr lang="ro-RO" dirty="0" smtClean="0"/>
              <a:t>implementata</a:t>
            </a:r>
          </a:p>
          <a:p>
            <a:r>
              <a:rPr lang="ro-RO" dirty="0" smtClean="0"/>
              <a:t>Topologii</a:t>
            </a:r>
            <a:r>
              <a:rPr lang="en-US" dirty="0" smtClean="0"/>
              <a:t> de </a:t>
            </a:r>
            <a:r>
              <a:rPr lang="ro-RO" dirty="0" smtClean="0"/>
              <a:t>replicare</a:t>
            </a:r>
          </a:p>
          <a:p>
            <a:r>
              <a:rPr lang="ro-RO" dirty="0" smtClean="0"/>
              <a:t>Implementare</a:t>
            </a:r>
            <a:r>
              <a:rPr lang="en-US" dirty="0" smtClean="0"/>
              <a:t> </a:t>
            </a:r>
            <a:r>
              <a:rPr lang="ro-RO" dirty="0" smtClean="0"/>
              <a:t>topologiei</a:t>
            </a:r>
            <a:r>
              <a:rPr lang="en-US" dirty="0" smtClean="0"/>
              <a:t> in cloud</a:t>
            </a:r>
          </a:p>
          <a:p>
            <a:r>
              <a:rPr lang="ro-RO" dirty="0" smtClean="0"/>
              <a:t>Testarea</a:t>
            </a:r>
            <a:r>
              <a:rPr lang="en-US" dirty="0" smtClean="0"/>
              <a:t> </a:t>
            </a:r>
            <a:r>
              <a:rPr lang="ro-RO" dirty="0" smtClean="0"/>
              <a:t>replicării</a:t>
            </a:r>
          </a:p>
          <a:p>
            <a:r>
              <a:rPr lang="ro-RO" dirty="0" smtClean="0"/>
              <a:t>Testarea</a:t>
            </a:r>
            <a:r>
              <a:rPr lang="en-US" dirty="0" smtClean="0"/>
              <a:t> </a:t>
            </a:r>
            <a:r>
              <a:rPr lang="ro-RO" dirty="0" smtClean="0"/>
              <a:t>folosind</a:t>
            </a:r>
            <a:r>
              <a:rPr lang="en-US" dirty="0" smtClean="0"/>
              <a:t> </a:t>
            </a:r>
            <a:r>
              <a:rPr lang="ro-RO" dirty="0" smtClean="0"/>
              <a:t>Percona</a:t>
            </a:r>
            <a:r>
              <a:rPr lang="en-US" dirty="0" smtClean="0"/>
              <a:t> Toolkit</a:t>
            </a:r>
          </a:p>
          <a:p>
            <a:pPr marL="0" indent="0">
              <a:buNone/>
            </a:pPr>
            <a:endParaRPr lang="ro-RO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657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Aplicații </a:t>
            </a:r>
            <a:r>
              <a:rPr lang="ro-RO" dirty="0"/>
              <a:t>web moderne</a:t>
            </a:r>
            <a:r>
              <a:rPr lang="en-US" dirty="0"/>
              <a:t/>
            </a:r>
            <a:br>
              <a:rPr lang="en-US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– Java</a:t>
            </a:r>
          </a:p>
          <a:p>
            <a:r>
              <a:rPr lang="en-US" dirty="0" smtClean="0"/>
              <a:t>Struts – Java</a:t>
            </a:r>
          </a:p>
          <a:p>
            <a:r>
              <a:rPr lang="en-US" dirty="0" smtClean="0"/>
              <a:t>Play – Scala</a:t>
            </a:r>
          </a:p>
          <a:p>
            <a:r>
              <a:rPr lang="en-US" dirty="0" smtClean="0"/>
              <a:t>Zend – PHP</a:t>
            </a:r>
          </a:p>
          <a:p>
            <a:r>
              <a:rPr lang="en-US" dirty="0" smtClean="0"/>
              <a:t>Django – Phyton</a:t>
            </a:r>
          </a:p>
          <a:p>
            <a:r>
              <a:rPr lang="en-US" dirty="0" smtClean="0"/>
              <a:t>Rails – Ruby</a:t>
            </a:r>
          </a:p>
          <a:p>
            <a:r>
              <a:rPr lang="en-US" dirty="0" smtClean="0"/>
              <a:t>Grails – Groovy</a:t>
            </a:r>
          </a:p>
          <a:p>
            <a:r>
              <a:rPr lang="en-US" dirty="0" smtClean="0"/>
              <a:t>Catalyst – Perl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8025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Tehnologii folosite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4361" y="1338514"/>
            <a:ext cx="2075317" cy="565600"/>
          </a:xfrm>
        </p:spPr>
        <p:txBody>
          <a:bodyPr/>
          <a:lstStyle/>
          <a:p>
            <a:r>
              <a:rPr lang="en-US" dirty="0" smtClean="0"/>
              <a:t>Client</a:t>
            </a:r>
            <a:endParaRPr lang="ro-RO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69220" y="1338514"/>
            <a:ext cx="2075317" cy="444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</a:t>
            </a:r>
            <a:r>
              <a:rPr lang="en-US" dirty="0" smtClean="0"/>
              <a:t>erver</a:t>
            </a:r>
            <a:endParaRPr lang="ro-RO" dirty="0"/>
          </a:p>
        </p:txBody>
      </p:sp>
      <p:pic>
        <p:nvPicPr>
          <p:cNvPr id="1030" name="Picture 6" descr="http://kuniga.files.wordpress.com/2011/09/m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08" y="2149994"/>
            <a:ext cx="1519512" cy="519703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blog.newrelic.com/wp-content/uploads/java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8" y="3619518"/>
            <a:ext cx="1249789" cy="767919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freedomsponsors.org/media/project_images/image3x1_258_201404300154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8" y="2834014"/>
            <a:ext cx="2178322" cy="605846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git-scm.com/images/logos/1color-orange-lightbg@2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19" y="4665621"/>
            <a:ext cx="1209375" cy="411352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blogs.vmware.com/tp/.a/6a00d8341c328153ef016766a4de97970b-p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8" y="5296987"/>
            <a:ext cx="1153160" cy="674911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megahost.ro/blog/wp-content/uploads/2014/02/tomca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467" y="2834014"/>
            <a:ext cx="1281339" cy="616764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://devget.net/wp-content/uploads/2014/05/html-css-j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93" y="1904114"/>
            <a:ext cx="2575135" cy="1510746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arrayvelocity.com/wp-content/uploads/2014/02/ajax-jquer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93" y="3733846"/>
            <a:ext cx="3044644" cy="664198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www.revillweb.com/wp-content/uploads/2013/12/twitter-bootstrap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93" y="4717030"/>
            <a:ext cx="1750581" cy="980326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://badges.mariadb.org/logo/Mariadb-seal-shaded-browntext-alt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00" y="4758736"/>
            <a:ext cx="1613177" cy="1213162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1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Tehnologii folosite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066" y="2141214"/>
            <a:ext cx="2360567" cy="454441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050" name="Picture 2" descr="http://www.tutorial-zone.ro/wp-content/uploads/2013/10/logo-ubuntu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19" y="3210878"/>
            <a:ext cx="1274262" cy="1056322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f/ff/Windows_Azure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133" y="5009607"/>
            <a:ext cx="3250123" cy="47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9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Baze de date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375" y="2279341"/>
            <a:ext cx="8946541" cy="3328979"/>
          </a:xfrm>
        </p:spPr>
        <p:txBody>
          <a:bodyPr/>
          <a:lstStyle/>
          <a:p>
            <a:r>
              <a:rPr lang="en-US" dirty="0" smtClean="0"/>
              <a:t>MariaDB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SQL </a:t>
            </a:r>
            <a:r>
              <a:rPr lang="ro-RO" dirty="0" smtClean="0"/>
              <a:t>sau</a:t>
            </a:r>
            <a:r>
              <a:rPr lang="en-US" dirty="0" smtClean="0"/>
              <a:t> NoSQL ?</a:t>
            </a:r>
          </a:p>
        </p:txBody>
      </p:sp>
      <p:pic>
        <p:nvPicPr>
          <p:cNvPr id="7" name="Picture 36" descr="http://badges.mariadb.org/logo/Mariadb-seal-shaded-browntext-a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907" y="2929431"/>
            <a:ext cx="2422237" cy="182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038" y="1986931"/>
            <a:ext cx="1393261" cy="942500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6318" y="5014358"/>
            <a:ext cx="1662981" cy="758124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7080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Aplicația</a:t>
            </a:r>
            <a:r>
              <a:rPr lang="en-US" dirty="0" smtClean="0"/>
              <a:t> </a:t>
            </a:r>
            <a:r>
              <a:rPr lang="ro-RO" dirty="0" smtClean="0"/>
              <a:t>implementat</a:t>
            </a:r>
            <a:r>
              <a:rPr lang="ro-RO" dirty="0"/>
              <a:t>ă</a:t>
            </a:r>
            <a:r>
              <a:rPr lang="en-US" dirty="0"/>
              <a:t/>
            </a:r>
            <a:br>
              <a:rPr lang="en-US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93074"/>
            <a:ext cx="8946541" cy="5055325"/>
          </a:xfrm>
        </p:spPr>
        <p:txBody>
          <a:bodyPr>
            <a:normAutofit lnSpcReduction="10000"/>
          </a:bodyPr>
          <a:lstStyle/>
          <a:p>
            <a:r>
              <a:rPr lang="ro-RO" dirty="0" smtClean="0"/>
              <a:t>Interfața de management al articolelor, știrilor, evenimentelor, întrebărilor și răspunsurilor</a:t>
            </a:r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Domeniul medical, stomatologic</a:t>
            </a:r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13" y="1853248"/>
            <a:ext cx="5886992" cy="3852357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98972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Aplicația</a:t>
            </a:r>
            <a:r>
              <a:rPr lang="en-US" dirty="0" smtClean="0"/>
              <a:t> implementat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31" y="2331592"/>
            <a:ext cx="8946541" cy="3328979"/>
          </a:xfrm>
        </p:spPr>
        <p:txBody>
          <a:bodyPr/>
          <a:lstStyle/>
          <a:p>
            <a:r>
              <a:rPr lang="ro-RO" dirty="0" smtClean="0"/>
              <a:t>Meniu</a:t>
            </a:r>
            <a:r>
              <a:rPr lang="en-US" dirty="0" smtClean="0"/>
              <a:t> </a:t>
            </a:r>
            <a:r>
              <a:rPr lang="ro-RO" dirty="0" smtClean="0"/>
              <a:t>navigare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o-RO" dirty="0" smtClean="0"/>
              <a:t>Autentificare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o-RO" dirty="0" smtClean="0"/>
              <a:t>Rețele</a:t>
            </a:r>
            <a:r>
              <a:rPr lang="en-US" dirty="0" smtClean="0"/>
              <a:t> </a:t>
            </a:r>
            <a:r>
              <a:rPr lang="ro-RO" dirty="0" smtClean="0"/>
              <a:t>sociale</a:t>
            </a:r>
          </a:p>
          <a:p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 smtClean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2395629"/>
            <a:ext cx="6390005" cy="306705"/>
          </a:xfrm>
          <a:prstGeom prst="rect">
            <a:avLst/>
          </a:prstGeom>
          <a:noFill/>
          <a:ln>
            <a:noFill/>
          </a:ln>
          <a:effectLst>
            <a:softEdge rad="254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3307023"/>
            <a:ext cx="1766072" cy="68905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472" y="4746017"/>
            <a:ext cx="1466850" cy="781050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822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Aplicația</a:t>
            </a:r>
            <a:r>
              <a:rPr lang="en-US" dirty="0" smtClean="0"/>
              <a:t> implementat</a:t>
            </a:r>
            <a:r>
              <a:rPr lang="ro-RO" dirty="0"/>
              <a:t>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31" y="2331592"/>
            <a:ext cx="8946541" cy="3328979"/>
          </a:xfrm>
        </p:spPr>
        <p:txBody>
          <a:bodyPr/>
          <a:lstStyle/>
          <a:p>
            <a:r>
              <a:rPr lang="ro-RO" dirty="0" smtClean="0"/>
              <a:t>Administrare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o-RO" dirty="0" smtClean="0"/>
              <a:t>Autentificare</a:t>
            </a:r>
          </a:p>
          <a:p>
            <a:endParaRPr lang="ro-RO" dirty="0"/>
          </a:p>
          <a:p>
            <a:endParaRPr lang="ro-RO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839" y="3186184"/>
            <a:ext cx="2017951" cy="3084843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253" y="2022271"/>
            <a:ext cx="5191125" cy="476250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1986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</TotalTime>
  <Words>215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Studiul bazelor de date distribuite în sistemul de gestiune al bazelor de date MariaDB</vt:lpstr>
      <vt:lpstr>Cuprins</vt:lpstr>
      <vt:lpstr>Aplicații web moderne </vt:lpstr>
      <vt:lpstr>Tehnologii folosite</vt:lpstr>
      <vt:lpstr>Tehnologii folosite</vt:lpstr>
      <vt:lpstr>Baze de date</vt:lpstr>
      <vt:lpstr>Aplicația implementată </vt:lpstr>
      <vt:lpstr>Aplicația implementată </vt:lpstr>
      <vt:lpstr>Aplicația implementată</vt:lpstr>
      <vt:lpstr>Topologii de replicare</vt:lpstr>
      <vt:lpstr>Topologii de replicare</vt:lpstr>
      <vt:lpstr>Implementare topologiei in cloud</vt:lpstr>
      <vt:lpstr>Implementare topologiei in cloud</vt:lpstr>
      <vt:lpstr>Implementare topologiei in cloud</vt:lpstr>
      <vt:lpstr>Concluzii</vt:lpstr>
      <vt:lpstr> Întrebări și răspunsuri</vt:lpstr>
    </vt:vector>
  </TitlesOfParts>
  <Company>Endava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Studiul bazelor de date distribuite în sistemul de gestiune al bazelor de date MariaDB</dc:title>
  <dc:creator>Bogdan Petru Matragociu</dc:creator>
  <cp:lastModifiedBy>Bogdan Petru Matragociu</cp:lastModifiedBy>
  <cp:revision>25</cp:revision>
  <dcterms:created xsi:type="dcterms:W3CDTF">2014-06-27T11:41:37Z</dcterms:created>
  <dcterms:modified xsi:type="dcterms:W3CDTF">2014-07-01T11:47:34Z</dcterms:modified>
</cp:coreProperties>
</file>