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66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172.16.0.4 -&gt; 172.16.0.8</a:t>
            </a:r>
          </a:p>
          <a:p>
            <a:pPr lvl="1"/>
            <a:r>
              <a:rPr lang="en-US" smtClean="0"/>
              <a:t>Lungie </a:t>
            </a:r>
            <a:r>
              <a:rPr lang="en-US" dirty="0" smtClean="0"/>
              <a:t>de ban</a:t>
            </a:r>
            <a:r>
              <a:rPr lang="ro-RO" dirty="0" smtClean="0"/>
              <a:t>ă</a:t>
            </a:r>
            <a:r>
              <a:rPr lang="en-US" dirty="0" smtClean="0"/>
              <a:t> : 100 </a:t>
            </a:r>
            <a:r>
              <a:rPr lang="en-US" dirty="0"/>
              <a:t>Mbps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 err="1"/>
              <a:t>pt</a:t>
            </a:r>
            <a:r>
              <a:rPr lang="en-US" dirty="0"/>
              <a:t>-table-checksum -d </a:t>
            </a:r>
            <a:r>
              <a:rPr lang="en-US" dirty="0" err="1"/>
              <a:t>licenta</a:t>
            </a:r>
            <a:r>
              <a:rPr lang="en-US" dirty="0"/>
              <a:t> --replicate </a:t>
            </a:r>
            <a:r>
              <a:rPr lang="en-US" dirty="0" err="1"/>
              <a:t>percona.checksums</a:t>
            </a:r>
            <a:r>
              <a:rPr lang="en-US" dirty="0"/>
              <a:t> </a:t>
            </a:r>
            <a:r>
              <a:rPr lang="en-US" dirty="0" smtClean="0"/>
              <a:t>h=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 err="1"/>
              <a:t>pt</a:t>
            </a:r>
            <a:r>
              <a:rPr lang="en-US" dirty="0"/>
              <a:t>-table-sync --sync-to-master --print h=172.16.0.8 --database </a:t>
            </a:r>
            <a:r>
              <a:rPr lang="en-US" dirty="0" err="1"/>
              <a:t>licenta</a:t>
            </a:r>
            <a:endParaRPr lang="en-US" dirty="0"/>
          </a:p>
          <a:p>
            <a:pPr lvl="1"/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 err="1"/>
              <a:t>pt</a:t>
            </a:r>
            <a:r>
              <a:rPr lang="en-US" dirty="0"/>
              <a:t>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</a:t>
            </a:r>
            <a:r>
              <a:rPr lang="en-US" dirty="0" err="1"/>
              <a:t>licenta</a:t>
            </a:r>
            <a:endParaRPr lang="en-US" dirty="0"/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</a:t>
            </a:r>
            <a:r>
              <a:rPr lang="ro-RO" dirty="0" err="1" smtClean="0"/>
              <a:t>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0789" y="2255520"/>
            <a:ext cx="8091672" cy="3286583"/>
          </a:xfrm>
        </p:spPr>
        <p:txBody>
          <a:bodyPr>
            <a:normAutofit/>
          </a:bodyPr>
          <a:lstStyle/>
          <a:p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MariaDB</a:t>
            </a:r>
          </a:p>
          <a:p>
            <a:endParaRPr lang="en-US" dirty="0" smtClean="0"/>
          </a:p>
          <a:p>
            <a:r>
              <a:rPr lang="ro-RO" dirty="0" smtClean="0"/>
              <a:t>Replicare</a:t>
            </a:r>
          </a:p>
          <a:p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  <a:endParaRPr lang="ro-RO" dirty="0"/>
          </a:p>
        </p:txBody>
      </p:sp>
      <p:pic>
        <p:nvPicPr>
          <p:cNvPr id="4098" name="Picture 2" descr="http://www.rdpusa.com/wp-content/uploads/2012/05/Qand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3" y="2601393"/>
            <a:ext cx="4802306" cy="2919049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Aplicații web moderne</a:t>
            </a:r>
            <a:endParaRPr lang="en-US" dirty="0" smtClean="0"/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replicării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folosind</a:t>
            </a:r>
            <a:r>
              <a:rPr lang="en-US" dirty="0" smtClean="0"/>
              <a:t> </a:t>
            </a:r>
            <a:r>
              <a:rPr lang="ro-RO" dirty="0" smtClean="0"/>
              <a:t>Percona</a:t>
            </a:r>
            <a:r>
              <a:rPr lang="en-US" dirty="0" smtClean="0"/>
              <a:t> Toolkit</a:t>
            </a:r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361" y="1338514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69220" y="1338514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8" y="2149994"/>
            <a:ext cx="1519512" cy="51970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3619518"/>
            <a:ext cx="1249789" cy="767919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2834014"/>
            <a:ext cx="2178322" cy="60584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9" y="4665621"/>
            <a:ext cx="1209375" cy="41135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5296987"/>
            <a:ext cx="1153160" cy="67491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7" y="2834014"/>
            <a:ext cx="1281339" cy="61676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1904114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3733846"/>
            <a:ext cx="3044644" cy="664198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4717030"/>
            <a:ext cx="1750581" cy="98032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0" y="4758736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56" y="1770010"/>
            <a:ext cx="2360567" cy="45444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050" name="Picture 2" descr="http://www.tutorial-zone.ro/wp-content/uploads/2013/10/logo-ubuntu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08" y="3170540"/>
            <a:ext cx="1274262" cy="105632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f/ff/Windows_Azu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7" y="5172951"/>
            <a:ext cx="3250123" cy="4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375" y="2279341"/>
            <a:ext cx="8946541" cy="3328979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26" y="2279341"/>
            <a:ext cx="2422237" cy="18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547" y="1501095"/>
            <a:ext cx="1393261" cy="942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86" y="4645868"/>
            <a:ext cx="1662981" cy="7581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3" y="1853248"/>
            <a:ext cx="5886992" cy="385235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/>
              <a:t>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218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Aplicații web moderne </vt:lpstr>
      <vt:lpstr>Tehnologii folosite</vt:lpstr>
      <vt:lpstr>Tehnologii folosite</vt:lpstr>
      <vt:lpstr>Baze de date</vt:lpstr>
      <vt:lpstr>Aplicația implementată </vt:lpstr>
      <vt:lpstr>Aplicația implementată </vt:lpstr>
      <vt:lpstr>Aplicația implementată</vt:lpstr>
      <vt:lpstr>Topologii de replicare</vt:lpstr>
      <vt:lpstr>Topologii de replicare</vt:lpstr>
      <vt:lpstr>Implementare topologiei in cloud</vt:lpstr>
      <vt:lpstr>Implementare topologiei in cloud</vt:lpstr>
      <vt:lpstr>Implementare topologiei in cloud</vt:lpstr>
      <vt:lpstr>Concluzii</vt:lpstr>
      <vt:lpstr> Întrebări și răspunsuri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bogdanmatra</cp:lastModifiedBy>
  <cp:revision>30</cp:revision>
  <dcterms:created xsi:type="dcterms:W3CDTF">2014-06-27T11:41:37Z</dcterms:created>
  <dcterms:modified xsi:type="dcterms:W3CDTF">2014-07-01T21:45:40Z</dcterms:modified>
</cp:coreProperties>
</file>