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7D0000"/>
    <a:srgbClr val="0D0000"/>
    <a:srgbClr val="000000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38D41-2EB2-4F1D-A43B-60B8CA46F712}" v="856" dt="2023-12-26T08:15:30.315"/>
    <p1510:client id="{A917E146-DDEA-41E9-9FC2-B503E00304BD}" v="63" dt="2023-12-26T06:27:22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убов Богдан" userId="f42b8b902db277e9" providerId="Windows Live" clId="Web-{83038D41-2EB2-4F1D-A43B-60B8CA46F712}"/>
    <pc:docChg chg="addSld delSld modSld sldOrd">
      <pc:chgData name="Дубов Богдан" userId="f42b8b902db277e9" providerId="Windows Live" clId="Web-{83038D41-2EB2-4F1D-A43B-60B8CA46F712}" dt="2023-12-26T08:15:28.846" v="818" actId="20577"/>
      <pc:docMkLst>
        <pc:docMk/>
      </pc:docMkLst>
      <pc:sldChg chg="modSp">
        <pc:chgData name="Дубов Богдан" userId="f42b8b902db277e9" providerId="Windows Live" clId="Web-{83038D41-2EB2-4F1D-A43B-60B8CA46F712}" dt="2023-12-26T06:28:21.875" v="23" actId="1076"/>
        <pc:sldMkLst>
          <pc:docMk/>
          <pc:sldMk cId="1351651579" sldId="256"/>
        </pc:sldMkLst>
        <pc:spChg chg="mod">
          <ac:chgData name="Дубов Богдан" userId="f42b8b902db277e9" providerId="Windows Live" clId="Web-{83038D41-2EB2-4F1D-A43B-60B8CA46F712}" dt="2023-12-26T06:27:55.951" v="2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Дубов Богдан" userId="f42b8b902db277e9" providerId="Windows Live" clId="Web-{83038D41-2EB2-4F1D-A43B-60B8CA46F712}" dt="2023-12-26T06:28:21.875" v="23" actId="1076"/>
          <ac:spMkLst>
            <pc:docMk/>
            <pc:sldMk cId="1351651579" sldId="256"/>
            <ac:spMk id="3" creationId="{00000000-0000-0000-0000-000000000000}"/>
          </ac:spMkLst>
        </pc:spChg>
      </pc:sldChg>
      <pc:sldChg chg="new del">
        <pc:chgData name="Дубов Богдан" userId="f42b8b902db277e9" providerId="Windows Live" clId="Web-{83038D41-2EB2-4F1D-A43B-60B8CA46F712}" dt="2023-12-26T06:28:31.454" v="25"/>
        <pc:sldMkLst>
          <pc:docMk/>
          <pc:sldMk cId="1300156974" sldId="257"/>
        </pc:sldMkLst>
      </pc:sldChg>
      <pc:sldChg chg="addSp delSp modSp add replId">
        <pc:chgData name="Дубов Богдан" userId="f42b8b902db277e9" providerId="Windows Live" clId="Web-{83038D41-2EB2-4F1D-A43B-60B8CA46F712}" dt="2023-12-26T07:44:04.075" v="72" actId="20577"/>
        <pc:sldMkLst>
          <pc:docMk/>
          <pc:sldMk cId="3653446271" sldId="257"/>
        </pc:sldMkLst>
        <pc:spChg chg="mod">
          <ac:chgData name="Дубов Богдан" userId="f42b8b902db277e9" providerId="Windows Live" clId="Web-{83038D41-2EB2-4F1D-A43B-60B8CA46F712}" dt="2023-12-26T06:30:01.632" v="42" actId="20577"/>
          <ac:spMkLst>
            <pc:docMk/>
            <pc:sldMk cId="3653446271" sldId="257"/>
            <ac:spMk id="2" creationId="{0DB8A8A0-BBD2-F5BB-A2F1-976EF6D1E454}"/>
          </ac:spMkLst>
        </pc:spChg>
        <pc:spChg chg="mod">
          <ac:chgData name="Дубов Богдан" userId="f42b8b902db277e9" providerId="Windows Live" clId="Web-{83038D41-2EB2-4F1D-A43B-60B8CA46F712}" dt="2023-12-26T07:44:04.075" v="72" actId="20577"/>
          <ac:spMkLst>
            <pc:docMk/>
            <pc:sldMk cId="3653446271" sldId="257"/>
            <ac:spMk id="3" creationId="{B407DC5E-8087-D9A5-A3A6-20336D916FEA}"/>
          </ac:spMkLst>
        </pc:spChg>
        <pc:picChg chg="add mod modCrop">
          <ac:chgData name="Дубов Богдан" userId="f42b8b902db277e9" providerId="Windows Live" clId="Web-{83038D41-2EB2-4F1D-A43B-60B8CA46F712}" dt="2023-12-26T07:43:44.809" v="61"/>
          <ac:picMkLst>
            <pc:docMk/>
            <pc:sldMk cId="3653446271" sldId="257"/>
            <ac:picMk id="4" creationId="{EA8B79F2-960D-D137-1993-4B80C3FFC667}"/>
          </ac:picMkLst>
        </pc:picChg>
        <pc:picChg chg="add del mod">
          <ac:chgData name="Дубов Богдан" userId="f42b8b902db277e9" providerId="Windows Live" clId="Web-{83038D41-2EB2-4F1D-A43B-60B8CA46F712}" dt="2023-12-26T06:29:46.349" v="32"/>
          <ac:picMkLst>
            <pc:docMk/>
            <pc:sldMk cId="3653446271" sldId="257"/>
            <ac:picMk id="4" creationId="{F7226B6E-E10A-D07B-04F2-A051E299B8F3}"/>
          </ac:picMkLst>
        </pc:picChg>
      </pc:sldChg>
      <pc:sldChg chg="addSp delSp modSp add ord replId">
        <pc:chgData name="Дубов Богдан" userId="f42b8b902db277e9" providerId="Windows Live" clId="Web-{83038D41-2EB2-4F1D-A43B-60B8CA46F712}" dt="2023-12-26T07:52:17.010" v="255" actId="20577"/>
        <pc:sldMkLst>
          <pc:docMk/>
          <pc:sldMk cId="4162573005" sldId="258"/>
        </pc:sldMkLst>
        <pc:spChg chg="mod">
          <ac:chgData name="Дубов Богдан" userId="f42b8b902db277e9" providerId="Windows Live" clId="Web-{83038D41-2EB2-4F1D-A43B-60B8CA46F712}" dt="2023-12-26T07:52:17.010" v="255" actId="20577"/>
          <ac:spMkLst>
            <pc:docMk/>
            <pc:sldMk cId="4162573005" sldId="258"/>
            <ac:spMk id="2" creationId="{69634FBA-7146-3F1E-DF8E-92C27440E6CA}"/>
          </ac:spMkLst>
        </pc:spChg>
        <pc:spChg chg="mod">
          <ac:chgData name="Дубов Богдан" userId="f42b8b902db277e9" providerId="Windows Live" clId="Web-{83038D41-2EB2-4F1D-A43B-60B8CA46F712}" dt="2023-12-26T07:46:12.063" v="106" actId="20577"/>
          <ac:spMkLst>
            <pc:docMk/>
            <pc:sldMk cId="4162573005" sldId="258"/>
            <ac:spMk id="3" creationId="{DB7EC664-6250-DBA4-D6A1-1F3E95380048}"/>
          </ac:spMkLst>
        </pc:spChg>
        <pc:picChg chg="del">
          <ac:chgData name="Дубов Богдан" userId="f42b8b902db277e9" providerId="Windows Live" clId="Web-{83038D41-2EB2-4F1D-A43B-60B8CA46F712}" dt="2023-12-26T07:44:18.279" v="74"/>
          <ac:picMkLst>
            <pc:docMk/>
            <pc:sldMk cId="4162573005" sldId="258"/>
            <ac:picMk id="4" creationId="{B4B85DC7-3737-655A-0AB9-9D44DBC96A6B}"/>
          </ac:picMkLst>
        </pc:picChg>
        <pc:picChg chg="add mod modCrop">
          <ac:chgData name="Дубов Богдан" userId="f42b8b902db277e9" providerId="Windows Live" clId="Web-{83038D41-2EB2-4F1D-A43B-60B8CA46F712}" dt="2023-12-26T07:51:10.991" v="209" actId="14100"/>
          <ac:picMkLst>
            <pc:docMk/>
            <pc:sldMk cId="4162573005" sldId="258"/>
            <ac:picMk id="5" creationId="{7038F4D3-66D6-94ED-B190-596F67E75E64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7:50:37.803" v="203" actId="14100"/>
        <pc:sldMkLst>
          <pc:docMk/>
          <pc:sldMk cId="886377335" sldId="259"/>
        </pc:sldMkLst>
        <pc:spChg chg="mod">
          <ac:chgData name="Дубов Богдан" userId="f42b8b902db277e9" providerId="Windows Live" clId="Web-{83038D41-2EB2-4F1D-A43B-60B8CA46F712}" dt="2023-12-26T07:47:55.659" v="118" actId="20577"/>
          <ac:spMkLst>
            <pc:docMk/>
            <pc:sldMk cId="886377335" sldId="259"/>
            <ac:spMk id="2" creationId="{F8953A1B-28DE-B75E-434D-82AF68E9E7E2}"/>
          </ac:spMkLst>
        </pc:spChg>
        <pc:spChg chg="mod">
          <ac:chgData name="Дубов Богдан" userId="f42b8b902db277e9" providerId="Windows Live" clId="Web-{83038D41-2EB2-4F1D-A43B-60B8CA46F712}" dt="2023-12-26T07:50:31.428" v="200" actId="1076"/>
          <ac:spMkLst>
            <pc:docMk/>
            <pc:sldMk cId="886377335" sldId="259"/>
            <ac:spMk id="3" creationId="{C43B23AC-9C1F-1933-DE7A-809E5E1F5DBD}"/>
          </ac:spMkLst>
        </pc:spChg>
        <pc:picChg chg="add mod modCrop">
          <ac:chgData name="Дубов Богдан" userId="f42b8b902db277e9" providerId="Windows Live" clId="Web-{83038D41-2EB2-4F1D-A43B-60B8CA46F712}" dt="2023-12-26T07:50:37.803" v="203" actId="14100"/>
          <ac:picMkLst>
            <pc:docMk/>
            <pc:sldMk cId="886377335" sldId="259"/>
            <ac:picMk id="4" creationId="{3A1DEC99-4102-7F40-15BC-76596C2F7A42}"/>
          </ac:picMkLst>
        </pc:picChg>
        <pc:picChg chg="del">
          <ac:chgData name="Дубов Богдан" userId="f42b8b902db277e9" providerId="Windows Live" clId="Web-{83038D41-2EB2-4F1D-A43B-60B8CA46F712}" dt="2023-12-26T07:46:36.532" v="108"/>
          <ac:picMkLst>
            <pc:docMk/>
            <pc:sldMk cId="886377335" sldId="259"/>
            <ac:picMk id="5" creationId="{B8B3E47A-AA75-DAEE-CCB7-4EDEF77E464B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7:50:21.115" v="198" actId="1076"/>
        <pc:sldMkLst>
          <pc:docMk/>
          <pc:sldMk cId="4129815535" sldId="260"/>
        </pc:sldMkLst>
        <pc:spChg chg="mod">
          <ac:chgData name="Дубов Богдан" userId="f42b8b902db277e9" providerId="Windows Live" clId="Web-{83038D41-2EB2-4F1D-A43B-60B8CA46F712}" dt="2023-12-26T07:48:51.363" v="152" actId="20577"/>
          <ac:spMkLst>
            <pc:docMk/>
            <pc:sldMk cId="4129815535" sldId="260"/>
            <ac:spMk id="2" creationId="{AD7D6EC2-CB30-66E9-F1DC-047BCA3C480E}"/>
          </ac:spMkLst>
        </pc:spChg>
        <pc:spChg chg="mod">
          <ac:chgData name="Дубов Богдан" userId="f42b8b902db277e9" providerId="Windows Live" clId="Web-{83038D41-2EB2-4F1D-A43B-60B8CA46F712}" dt="2023-12-26T07:49:20.114" v="184" actId="20577"/>
          <ac:spMkLst>
            <pc:docMk/>
            <pc:sldMk cId="4129815535" sldId="260"/>
            <ac:spMk id="3" creationId="{AB738B66-13AD-2040-20B7-F62B6B6C09DF}"/>
          </ac:spMkLst>
        </pc:spChg>
        <pc:picChg chg="del">
          <ac:chgData name="Дубов Богдан" userId="f42b8b902db277e9" providerId="Windows Live" clId="Web-{83038D41-2EB2-4F1D-A43B-60B8CA46F712}" dt="2023-12-26T07:48:28.144" v="147"/>
          <ac:picMkLst>
            <pc:docMk/>
            <pc:sldMk cId="4129815535" sldId="260"/>
            <ac:picMk id="4" creationId="{FDD3B95D-2977-A513-212F-3065A324F998}"/>
          </ac:picMkLst>
        </pc:picChg>
        <pc:picChg chg="add mod modCrop">
          <ac:chgData name="Дубов Богдан" userId="f42b8b902db277e9" providerId="Windows Live" clId="Web-{83038D41-2EB2-4F1D-A43B-60B8CA46F712}" dt="2023-12-26T07:50:21.115" v="198" actId="1076"/>
          <ac:picMkLst>
            <pc:docMk/>
            <pc:sldMk cId="4129815535" sldId="260"/>
            <ac:picMk id="5" creationId="{B602D331-CF73-7980-FC2C-4699E838E895}"/>
          </ac:picMkLst>
        </pc:picChg>
      </pc:sldChg>
      <pc:sldChg chg="new del ord">
        <pc:chgData name="Дубов Богдан" userId="f42b8b902db277e9" providerId="Windows Live" clId="Web-{83038D41-2EB2-4F1D-A43B-60B8CA46F712}" dt="2023-12-26T07:51:47.508" v="214"/>
        <pc:sldMkLst>
          <pc:docMk/>
          <pc:sldMk cId="8407391" sldId="261"/>
        </pc:sldMkLst>
      </pc:sldChg>
      <pc:sldChg chg="addSp delSp modSp add ord replId">
        <pc:chgData name="Дубов Богдан" userId="f42b8b902db277e9" providerId="Windows Live" clId="Web-{83038D41-2EB2-4F1D-A43B-60B8CA46F712}" dt="2023-12-26T07:54:00.325" v="264" actId="1076"/>
        <pc:sldMkLst>
          <pc:docMk/>
          <pc:sldMk cId="2469508793" sldId="261"/>
        </pc:sldMkLst>
        <pc:spChg chg="mod">
          <ac:chgData name="Дубов Богдан" userId="f42b8b902db277e9" providerId="Windows Live" clId="Web-{83038D41-2EB2-4F1D-A43B-60B8CA46F712}" dt="2023-12-26T07:52:07.399" v="237" actId="20577"/>
          <ac:spMkLst>
            <pc:docMk/>
            <pc:sldMk cId="2469508793" sldId="261"/>
            <ac:spMk id="2" creationId="{84B4DCD0-BEF9-0DA6-7B33-50F3DFFCF239}"/>
          </ac:spMkLst>
        </pc:spChg>
        <pc:spChg chg="mod">
          <ac:chgData name="Дубов Богдан" userId="f42b8b902db277e9" providerId="Windows Live" clId="Web-{83038D41-2EB2-4F1D-A43B-60B8CA46F712}" dt="2023-12-26T07:54:00.325" v="264" actId="1076"/>
          <ac:spMkLst>
            <pc:docMk/>
            <pc:sldMk cId="2469508793" sldId="261"/>
            <ac:spMk id="3" creationId="{62632DF6-7F1D-BF31-6988-B4B7C09CD27F}"/>
          </ac:spMkLst>
        </pc:spChg>
        <pc:picChg chg="add mod modCrop">
          <ac:chgData name="Дубов Богдан" userId="f42b8b902db277e9" providerId="Windows Live" clId="Web-{83038D41-2EB2-4F1D-A43B-60B8CA46F712}" dt="2023-12-26T07:53:56.606" v="263" actId="1076"/>
          <ac:picMkLst>
            <pc:docMk/>
            <pc:sldMk cId="2469508793" sldId="261"/>
            <ac:picMk id="4" creationId="{21301AC8-DDFD-D04C-9321-39692F04C29B}"/>
          </ac:picMkLst>
        </pc:picChg>
        <pc:picChg chg="del">
          <ac:chgData name="Дубов Богдан" userId="f42b8b902db277e9" providerId="Windows Live" clId="Web-{83038D41-2EB2-4F1D-A43B-60B8CA46F712}" dt="2023-12-26T07:52:26.854" v="256"/>
          <ac:picMkLst>
            <pc:docMk/>
            <pc:sldMk cId="2469508793" sldId="261"/>
            <ac:picMk id="5" creationId="{E21E9421-E1D1-70FE-CF53-7F4FEAE74289}"/>
          </ac:picMkLst>
        </pc:picChg>
      </pc:sldChg>
      <pc:sldChg chg="add del replId">
        <pc:chgData name="Дубов Богдан" userId="f42b8b902db277e9" providerId="Windows Live" clId="Web-{83038D41-2EB2-4F1D-A43B-60B8CA46F712}" dt="2023-12-26T07:51:30.789" v="211"/>
        <pc:sldMkLst>
          <pc:docMk/>
          <pc:sldMk cId="4190258613" sldId="261"/>
        </pc:sldMkLst>
      </pc:sldChg>
      <pc:sldChg chg="addSp delSp modSp add ord replId">
        <pc:chgData name="Дубов Богдан" userId="f42b8b902db277e9" providerId="Windows Live" clId="Web-{83038D41-2EB2-4F1D-A43B-60B8CA46F712}" dt="2023-12-26T07:55:17.061" v="313" actId="1076"/>
        <pc:sldMkLst>
          <pc:docMk/>
          <pc:sldMk cId="3872476743" sldId="262"/>
        </pc:sldMkLst>
        <pc:spChg chg="mod">
          <ac:chgData name="Дубов Богдан" userId="f42b8b902db277e9" providerId="Windows Live" clId="Web-{83038D41-2EB2-4F1D-A43B-60B8CA46F712}" dt="2023-12-26T07:55:17.061" v="313" actId="1076"/>
          <ac:spMkLst>
            <pc:docMk/>
            <pc:sldMk cId="3872476743" sldId="262"/>
            <ac:spMk id="2" creationId="{53AB16D8-5682-C4E7-7298-4763B2DE422E}"/>
          </ac:spMkLst>
        </pc:spChg>
        <pc:spChg chg="mod">
          <ac:chgData name="Дубов Богдан" userId="f42b8b902db277e9" providerId="Windows Live" clId="Web-{83038D41-2EB2-4F1D-A43B-60B8CA46F712}" dt="2023-12-26T07:54:12.075" v="269" actId="20577"/>
          <ac:spMkLst>
            <pc:docMk/>
            <pc:sldMk cId="3872476743" sldId="262"/>
            <ac:spMk id="3" creationId="{E60F0F12-C5CD-A9D9-42F2-A0E3A91A9A11}"/>
          </ac:spMkLst>
        </pc:spChg>
        <pc:picChg chg="add mod modCrop">
          <ac:chgData name="Дубов Богдан" userId="f42b8b902db277e9" providerId="Windows Live" clId="Web-{83038D41-2EB2-4F1D-A43B-60B8CA46F712}" dt="2023-12-26T07:54:55.467" v="277" actId="1076"/>
          <ac:picMkLst>
            <pc:docMk/>
            <pc:sldMk cId="3872476743" sldId="262"/>
            <ac:picMk id="4" creationId="{6CFBF985-4391-35E9-A6EF-C341ED25460F}"/>
          </ac:picMkLst>
        </pc:picChg>
        <pc:picChg chg="del">
          <ac:chgData name="Дубов Богдан" userId="f42b8b902db277e9" providerId="Windows Live" clId="Web-{83038D41-2EB2-4F1D-A43B-60B8CA46F712}" dt="2023-12-26T07:54:15.216" v="270"/>
          <ac:picMkLst>
            <pc:docMk/>
            <pc:sldMk cId="3872476743" sldId="262"/>
            <ac:picMk id="5" creationId="{D5D0C2A4-2E7D-3B6C-7989-8ECC291CC00F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7:58:24.393" v="379" actId="14100"/>
        <pc:sldMkLst>
          <pc:docMk/>
          <pc:sldMk cId="1385091888" sldId="263"/>
        </pc:sldMkLst>
        <pc:spChg chg="mod">
          <ac:chgData name="Дубов Богдан" userId="f42b8b902db277e9" providerId="Windows Live" clId="Web-{83038D41-2EB2-4F1D-A43B-60B8CA46F712}" dt="2023-12-26T07:56:24.359" v="339" actId="20577"/>
          <ac:spMkLst>
            <pc:docMk/>
            <pc:sldMk cId="1385091888" sldId="263"/>
            <ac:spMk id="2" creationId="{020DE5F1-227C-2039-9325-DD419767D2FE}"/>
          </ac:spMkLst>
        </pc:spChg>
        <pc:spChg chg="mod">
          <ac:chgData name="Дубов Богдан" userId="f42b8b902db277e9" providerId="Windows Live" clId="Web-{83038D41-2EB2-4F1D-A43B-60B8CA46F712}" dt="2023-12-26T07:56:47.141" v="344" actId="1076"/>
          <ac:spMkLst>
            <pc:docMk/>
            <pc:sldMk cId="1385091888" sldId="263"/>
            <ac:spMk id="3" creationId="{D68FEE3D-C49A-68D1-B9FF-9D680B2B63BA}"/>
          </ac:spMkLst>
        </pc:spChg>
        <pc:picChg chg="del">
          <ac:chgData name="Дубов Богдан" userId="f42b8b902db277e9" providerId="Windows Live" clId="Web-{83038D41-2EB2-4F1D-A43B-60B8CA46F712}" dt="2023-12-26T07:55:54.140" v="329"/>
          <ac:picMkLst>
            <pc:docMk/>
            <pc:sldMk cId="1385091888" sldId="263"/>
            <ac:picMk id="4" creationId="{E34EAC72-4661-87DD-A4BB-4B0AB41724CF}"/>
          </ac:picMkLst>
        </pc:picChg>
        <pc:picChg chg="add mod modCrop">
          <ac:chgData name="Дубов Богдан" userId="f42b8b902db277e9" providerId="Windows Live" clId="Web-{83038D41-2EB2-4F1D-A43B-60B8CA46F712}" dt="2023-12-26T07:58:24.393" v="379" actId="14100"/>
          <ac:picMkLst>
            <pc:docMk/>
            <pc:sldMk cId="1385091888" sldId="263"/>
            <ac:picMk id="5" creationId="{2017A922-B0D3-87FE-2B01-69757D5D9165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7:59:18.926" v="387"/>
        <pc:sldMkLst>
          <pc:docMk/>
          <pc:sldMk cId="2661416147" sldId="264"/>
        </pc:sldMkLst>
        <pc:spChg chg="mod">
          <ac:chgData name="Дубов Богдан" userId="f42b8b902db277e9" providerId="Windows Live" clId="Web-{83038D41-2EB2-4F1D-A43B-60B8CA46F712}" dt="2023-12-26T07:57:19.955" v="353" actId="20577"/>
          <ac:spMkLst>
            <pc:docMk/>
            <pc:sldMk cId="2661416147" sldId="264"/>
            <ac:spMk id="2" creationId="{3BF031AC-01A4-21C3-835E-E47670B3B759}"/>
          </ac:spMkLst>
        </pc:spChg>
        <pc:spChg chg="mod">
          <ac:chgData name="Дубов Богдан" userId="f42b8b902db277e9" providerId="Windows Live" clId="Web-{83038D41-2EB2-4F1D-A43B-60B8CA46F712}" dt="2023-12-26T07:57:28.236" v="375" actId="20577"/>
          <ac:spMkLst>
            <pc:docMk/>
            <pc:sldMk cId="2661416147" sldId="264"/>
            <ac:spMk id="3" creationId="{E4A6084E-F4AD-7EC9-6292-EFB7FA962D09}"/>
          </ac:spMkLst>
        </pc:spChg>
        <pc:picChg chg="add mod modCrop">
          <ac:chgData name="Дубов Богдан" userId="f42b8b902db277e9" providerId="Windows Live" clId="Web-{83038D41-2EB2-4F1D-A43B-60B8CA46F712}" dt="2023-12-26T07:59:18.926" v="387"/>
          <ac:picMkLst>
            <pc:docMk/>
            <pc:sldMk cId="2661416147" sldId="264"/>
            <ac:picMk id="4" creationId="{DCD95F84-5900-91BE-4D03-E040DB146EE2}"/>
          </ac:picMkLst>
        </pc:picChg>
        <pc:picChg chg="del">
          <ac:chgData name="Дубов Богдан" userId="f42b8b902db277e9" providerId="Windows Live" clId="Web-{83038D41-2EB2-4F1D-A43B-60B8CA46F712}" dt="2023-12-26T07:57:28.939" v="376"/>
          <ac:picMkLst>
            <pc:docMk/>
            <pc:sldMk cId="2661416147" sldId="264"/>
            <ac:picMk id="5" creationId="{1A90A3D9-7D61-C0DA-9FF0-535E1806F580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8:00:45.037" v="471" actId="1076"/>
        <pc:sldMkLst>
          <pc:docMk/>
          <pc:sldMk cId="995418275" sldId="265"/>
        </pc:sldMkLst>
        <pc:spChg chg="mod">
          <ac:chgData name="Дубов Богдан" userId="f42b8b902db277e9" providerId="Windows Live" clId="Web-{83038D41-2EB2-4F1D-A43B-60B8CA46F712}" dt="2023-12-26T08:00:22.881" v="466" actId="1076"/>
          <ac:spMkLst>
            <pc:docMk/>
            <pc:sldMk cId="995418275" sldId="265"/>
            <ac:spMk id="2" creationId="{44E336A1-F229-10CC-3DEE-F56B5C7B088D}"/>
          </ac:spMkLst>
        </pc:spChg>
        <pc:spChg chg="mod">
          <ac:chgData name="Дубов Богдан" userId="f42b8b902db277e9" providerId="Windows Live" clId="Web-{83038D41-2EB2-4F1D-A43B-60B8CA46F712}" dt="2023-12-26T08:00:11.302" v="459" actId="20577"/>
          <ac:spMkLst>
            <pc:docMk/>
            <pc:sldMk cId="995418275" sldId="265"/>
            <ac:spMk id="3" creationId="{DE229B6D-4340-7DA6-D66C-6EDDAF44EDF3}"/>
          </ac:spMkLst>
        </pc:spChg>
        <pc:picChg chg="del">
          <ac:chgData name="Дубов Богдан" userId="f42b8b902db277e9" providerId="Windows Live" clId="Web-{83038D41-2EB2-4F1D-A43B-60B8CA46F712}" dt="2023-12-26T07:59:26.911" v="389"/>
          <ac:picMkLst>
            <pc:docMk/>
            <pc:sldMk cId="995418275" sldId="265"/>
            <ac:picMk id="4" creationId="{9F1631DB-494A-9BC3-7C12-034AB74468E1}"/>
          </ac:picMkLst>
        </pc:picChg>
        <pc:picChg chg="add mod modCrop">
          <ac:chgData name="Дубов Богдан" userId="f42b8b902db277e9" providerId="Windows Live" clId="Web-{83038D41-2EB2-4F1D-A43B-60B8CA46F712}" dt="2023-12-26T08:00:45.037" v="471" actId="1076"/>
          <ac:picMkLst>
            <pc:docMk/>
            <pc:sldMk cId="995418275" sldId="265"/>
            <ac:picMk id="5" creationId="{4002D62C-8F40-154A-A068-054F93576BC1}"/>
          </ac:picMkLst>
        </pc:picChg>
      </pc:sldChg>
      <pc:sldChg chg="addSp delSp modSp add ord replId">
        <pc:chgData name="Дубов Богдан" userId="f42b8b902db277e9" providerId="Windows Live" clId="Web-{83038D41-2EB2-4F1D-A43B-60B8CA46F712}" dt="2023-12-26T08:08:29.298" v="617"/>
        <pc:sldMkLst>
          <pc:docMk/>
          <pc:sldMk cId="3270565457" sldId="266"/>
        </pc:sldMkLst>
        <pc:spChg chg="mod">
          <ac:chgData name="Дубов Богдан" userId="f42b8b902db277e9" providerId="Windows Live" clId="Web-{83038D41-2EB2-4F1D-A43B-60B8CA46F712}" dt="2023-12-26T08:01:47.789" v="504" actId="20577"/>
          <ac:spMkLst>
            <pc:docMk/>
            <pc:sldMk cId="3270565457" sldId="266"/>
            <ac:spMk id="2" creationId="{B6171476-9D51-743F-9911-2EC3C0B83893}"/>
          </ac:spMkLst>
        </pc:spChg>
        <pc:spChg chg="mod">
          <ac:chgData name="Дубов Богдан" userId="f42b8b902db277e9" providerId="Windows Live" clId="Web-{83038D41-2EB2-4F1D-A43B-60B8CA46F712}" dt="2023-12-26T08:01:53.773" v="507" actId="20577"/>
          <ac:spMkLst>
            <pc:docMk/>
            <pc:sldMk cId="3270565457" sldId="266"/>
            <ac:spMk id="3" creationId="{E8E3C6BC-6C2F-E417-0B06-545C18CB0D2E}"/>
          </ac:spMkLst>
        </pc:spChg>
        <pc:picChg chg="del">
          <ac:chgData name="Дубов Богдан" userId="f42b8b902db277e9" providerId="Windows Live" clId="Web-{83038D41-2EB2-4F1D-A43B-60B8CA46F712}" dt="2023-12-26T08:01:57.820" v="508"/>
          <ac:picMkLst>
            <pc:docMk/>
            <pc:sldMk cId="3270565457" sldId="266"/>
            <ac:picMk id="4" creationId="{05498CBB-7E24-2DFC-3064-68684BEEE445}"/>
          </ac:picMkLst>
        </pc:picChg>
        <pc:picChg chg="add del mod modCrop">
          <ac:chgData name="Дубов Богдан" userId="f42b8b902db277e9" providerId="Windows Live" clId="Web-{83038D41-2EB2-4F1D-A43B-60B8CA46F712}" dt="2023-12-26T08:08:29.298" v="617"/>
          <ac:picMkLst>
            <pc:docMk/>
            <pc:sldMk cId="3270565457" sldId="266"/>
            <ac:picMk id="5" creationId="{007F1F72-5C05-1F1E-0643-20A7050C776E}"/>
          </ac:picMkLst>
        </pc:picChg>
        <pc:picChg chg="add">
          <ac:chgData name="Дубов Богдан" userId="f42b8b902db277e9" providerId="Windows Live" clId="Web-{83038D41-2EB2-4F1D-A43B-60B8CA46F712}" dt="2023-12-26T08:08:21.767" v="616"/>
          <ac:picMkLst>
            <pc:docMk/>
            <pc:sldMk cId="3270565457" sldId="266"/>
            <ac:picMk id="7" creationId="{A4BCF4BB-91D3-7DCF-BEB2-2C2A04C80D4F}"/>
          </ac:picMkLst>
        </pc:picChg>
      </pc:sldChg>
      <pc:sldChg chg="modSp add ord replId">
        <pc:chgData name="Дубов Богдан" userId="f42b8b902db277e9" providerId="Windows Live" clId="Web-{83038D41-2EB2-4F1D-A43B-60B8CA46F712}" dt="2023-12-26T08:05:38.247" v="538" actId="20577"/>
        <pc:sldMkLst>
          <pc:docMk/>
          <pc:sldMk cId="1824216642" sldId="267"/>
        </pc:sldMkLst>
        <pc:spChg chg="mod">
          <ac:chgData name="Дубов Богдан" userId="f42b8b902db277e9" providerId="Windows Live" clId="Web-{83038D41-2EB2-4F1D-A43B-60B8CA46F712}" dt="2023-12-26T08:05:38.247" v="538" actId="20577"/>
          <ac:spMkLst>
            <pc:docMk/>
            <pc:sldMk cId="1824216642" sldId="267"/>
            <ac:spMk id="2" creationId="{21E1BB1F-EA52-83C4-F690-3A0A5E4175E8}"/>
          </ac:spMkLst>
        </pc:spChg>
        <pc:spChg chg="mod">
          <ac:chgData name="Дубов Богдан" userId="f42b8b902db277e9" providerId="Windows Live" clId="Web-{83038D41-2EB2-4F1D-A43B-60B8CA46F712}" dt="2023-12-26T08:05:19.825" v="529" actId="20577"/>
          <ac:spMkLst>
            <pc:docMk/>
            <pc:sldMk cId="1824216642" sldId="267"/>
            <ac:spMk id="3" creationId="{BC6E73AB-EF33-E952-9DF4-F219B6307289}"/>
          </ac:spMkLst>
        </pc:spChg>
        <pc:picChg chg="mod">
          <ac:chgData name="Дубов Богдан" userId="f42b8b902db277e9" providerId="Windows Live" clId="Web-{83038D41-2EB2-4F1D-A43B-60B8CA46F712}" dt="2023-12-26T08:05:26.981" v="531" actId="1076"/>
          <ac:picMkLst>
            <pc:docMk/>
            <pc:sldMk cId="1824216642" sldId="267"/>
            <ac:picMk id="5" creationId="{1C623630-9AA2-8AD5-7300-15A0C13FD7A2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8:10:43.145" v="762" actId="20577"/>
        <pc:sldMkLst>
          <pc:docMk/>
          <pc:sldMk cId="4046574299" sldId="268"/>
        </pc:sldMkLst>
        <pc:spChg chg="mod">
          <ac:chgData name="Дубов Богдан" userId="f42b8b902db277e9" providerId="Windows Live" clId="Web-{83038D41-2EB2-4F1D-A43B-60B8CA46F712}" dt="2023-12-26T08:10:30.410" v="759" actId="20577"/>
          <ac:spMkLst>
            <pc:docMk/>
            <pc:sldMk cId="4046574299" sldId="268"/>
            <ac:spMk id="2" creationId="{417C95BE-6F05-B549-4C46-081FAA6A6D82}"/>
          </ac:spMkLst>
        </pc:spChg>
        <pc:spChg chg="mod">
          <ac:chgData name="Дубов Богдан" userId="f42b8b902db277e9" providerId="Windows Live" clId="Web-{83038D41-2EB2-4F1D-A43B-60B8CA46F712}" dt="2023-12-26T08:10:43.145" v="762" actId="20577"/>
          <ac:spMkLst>
            <pc:docMk/>
            <pc:sldMk cId="4046574299" sldId="268"/>
            <ac:spMk id="3" creationId="{9354888E-65C5-137A-6711-649D08862970}"/>
          </ac:spMkLst>
        </pc:spChg>
        <pc:picChg chg="del">
          <ac:chgData name="Дубов Богдан" userId="f42b8b902db277e9" providerId="Windows Live" clId="Web-{83038D41-2EB2-4F1D-A43B-60B8CA46F712}" dt="2023-12-26T08:06:17.264" v="557"/>
          <ac:picMkLst>
            <pc:docMk/>
            <pc:sldMk cId="4046574299" sldId="268"/>
            <ac:picMk id="5" creationId="{B8C4595C-56F8-80FD-A67B-2B8F8CE89E91}"/>
          </ac:picMkLst>
        </pc:picChg>
        <pc:picChg chg="add">
          <ac:chgData name="Дубов Богдан" userId="f42b8b902db277e9" providerId="Windows Live" clId="Web-{83038D41-2EB2-4F1D-A43B-60B8CA46F712}" dt="2023-12-26T08:06:27.358" v="558"/>
          <ac:picMkLst>
            <pc:docMk/>
            <pc:sldMk cId="4046574299" sldId="268"/>
            <ac:picMk id="6" creationId="{C5BFC749-8C19-DB3A-1656-96F420E44FE8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8:11:03.270" v="766" actId="20577"/>
        <pc:sldMkLst>
          <pc:docMk/>
          <pc:sldMk cId="3715675173" sldId="269"/>
        </pc:sldMkLst>
        <pc:spChg chg="mod">
          <ac:chgData name="Дубов Богдан" userId="f42b8b902db277e9" providerId="Windows Live" clId="Web-{83038D41-2EB2-4F1D-A43B-60B8CA46F712}" dt="2023-12-26T08:07:04.390" v="592" actId="20577"/>
          <ac:spMkLst>
            <pc:docMk/>
            <pc:sldMk cId="3715675173" sldId="269"/>
            <ac:spMk id="2" creationId="{B9363711-D0E9-01B3-1579-73FEE6A296BB}"/>
          </ac:spMkLst>
        </pc:spChg>
        <pc:spChg chg="mod">
          <ac:chgData name="Дубов Богдан" userId="f42b8b902db277e9" providerId="Windows Live" clId="Web-{83038D41-2EB2-4F1D-A43B-60B8CA46F712}" dt="2023-12-26T08:11:03.270" v="766" actId="20577"/>
          <ac:spMkLst>
            <pc:docMk/>
            <pc:sldMk cId="3715675173" sldId="269"/>
            <ac:spMk id="3" creationId="{1CA7DAD5-CB9E-4B50-B6AB-252E4043FC4A}"/>
          </ac:spMkLst>
        </pc:spChg>
        <pc:picChg chg="add mod">
          <ac:chgData name="Дубов Богдан" userId="f42b8b902db277e9" providerId="Windows Live" clId="Web-{83038D41-2EB2-4F1D-A43B-60B8CA46F712}" dt="2023-12-26T08:07:20.046" v="595" actId="1076"/>
          <ac:picMkLst>
            <pc:docMk/>
            <pc:sldMk cId="3715675173" sldId="269"/>
            <ac:picMk id="5" creationId="{1903004B-D007-B7D6-C180-7FF110CCDB91}"/>
          </ac:picMkLst>
        </pc:picChg>
        <pc:picChg chg="del">
          <ac:chgData name="Дубов Богдан" userId="f42b8b902db277e9" providerId="Windows Live" clId="Web-{83038D41-2EB2-4F1D-A43B-60B8CA46F712}" dt="2023-12-26T08:07:07.812" v="593"/>
          <ac:picMkLst>
            <pc:docMk/>
            <pc:sldMk cId="3715675173" sldId="269"/>
            <ac:picMk id="6" creationId="{E181DD4E-6097-F7C1-3679-D9975DAF8634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8:08:05.704" v="615" actId="1076"/>
        <pc:sldMkLst>
          <pc:docMk/>
          <pc:sldMk cId="3034450886" sldId="270"/>
        </pc:sldMkLst>
        <pc:spChg chg="mod">
          <ac:chgData name="Дубов Богдан" userId="f42b8b902db277e9" providerId="Windows Live" clId="Web-{83038D41-2EB2-4F1D-A43B-60B8CA46F712}" dt="2023-12-26T08:07:54.938" v="605" actId="20577"/>
          <ac:spMkLst>
            <pc:docMk/>
            <pc:sldMk cId="3034450886" sldId="270"/>
            <ac:spMk id="2" creationId="{52D08106-FEC6-0696-9C55-50C19AE2038A}"/>
          </ac:spMkLst>
        </pc:spChg>
        <pc:spChg chg="mod">
          <ac:chgData name="Дубов Богдан" userId="f42b8b902db277e9" providerId="Windows Live" clId="Web-{83038D41-2EB2-4F1D-A43B-60B8CA46F712}" dt="2023-12-26T08:08:02.126" v="614" actId="20577"/>
          <ac:spMkLst>
            <pc:docMk/>
            <pc:sldMk cId="3034450886" sldId="270"/>
            <ac:spMk id="3" creationId="{5EB3D698-AB36-39C4-DF15-D00E2707046B}"/>
          </ac:spMkLst>
        </pc:spChg>
        <pc:picChg chg="del">
          <ac:chgData name="Дубов Богдан" userId="f42b8b902db277e9" providerId="Windows Live" clId="Web-{83038D41-2EB2-4F1D-A43B-60B8CA46F712}" dt="2023-12-26T08:07:42.234" v="598"/>
          <ac:picMkLst>
            <pc:docMk/>
            <pc:sldMk cId="3034450886" sldId="270"/>
            <ac:picMk id="5" creationId="{A566D861-629C-55F5-BE93-E6811B6EB1E5}"/>
          </ac:picMkLst>
        </pc:picChg>
        <pc:picChg chg="add mod">
          <ac:chgData name="Дубов Богдан" userId="f42b8b902db277e9" providerId="Windows Live" clId="Web-{83038D41-2EB2-4F1D-A43B-60B8CA46F712}" dt="2023-12-26T08:08:05.704" v="615" actId="1076"/>
          <ac:picMkLst>
            <pc:docMk/>
            <pc:sldMk cId="3034450886" sldId="270"/>
            <ac:picMk id="6" creationId="{52159C6C-3CBC-C423-915D-CA61D6B4501F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8:09:13.315" v="671" actId="1076"/>
        <pc:sldMkLst>
          <pc:docMk/>
          <pc:sldMk cId="155560370" sldId="271"/>
        </pc:sldMkLst>
        <pc:spChg chg="mod">
          <ac:chgData name="Дубов Богдан" userId="f42b8b902db277e9" providerId="Windows Live" clId="Web-{83038D41-2EB2-4F1D-A43B-60B8CA46F712}" dt="2023-12-26T08:08:49.158" v="632" actId="20577"/>
          <ac:spMkLst>
            <pc:docMk/>
            <pc:sldMk cId="155560370" sldId="271"/>
            <ac:spMk id="2" creationId="{1B8C485E-E31C-5C41-198E-A6FB42D5674F}"/>
          </ac:spMkLst>
        </pc:spChg>
        <pc:spChg chg="mod">
          <ac:chgData name="Дубов Богдан" userId="f42b8b902db277e9" providerId="Windows Live" clId="Web-{83038D41-2EB2-4F1D-A43B-60B8CA46F712}" dt="2023-12-26T08:09:13.315" v="671" actId="1076"/>
          <ac:spMkLst>
            <pc:docMk/>
            <pc:sldMk cId="155560370" sldId="271"/>
            <ac:spMk id="3" creationId="{D838BB7B-87D6-1BFD-CDC8-F28EE26E8E5E}"/>
          </ac:spMkLst>
        </pc:spChg>
        <pc:picChg chg="add mod">
          <ac:chgData name="Дубов Богдан" userId="f42b8b902db277e9" providerId="Windows Live" clId="Web-{83038D41-2EB2-4F1D-A43B-60B8CA46F712}" dt="2023-12-26T08:08:40.423" v="620"/>
          <ac:picMkLst>
            <pc:docMk/>
            <pc:sldMk cId="155560370" sldId="271"/>
            <ac:picMk id="4" creationId="{00DA587B-59A4-2FC0-4FC5-886C67497F0C}"/>
          </ac:picMkLst>
        </pc:picChg>
        <pc:picChg chg="del">
          <ac:chgData name="Дубов Богдан" userId="f42b8b902db277e9" providerId="Windows Live" clId="Web-{83038D41-2EB2-4F1D-A43B-60B8CA46F712}" dt="2023-12-26T08:08:39.689" v="619"/>
          <ac:picMkLst>
            <pc:docMk/>
            <pc:sldMk cId="155560370" sldId="271"/>
            <ac:picMk id="6" creationId="{903F667C-2824-418A-16B8-AE10997EE7FD}"/>
          </ac:picMkLst>
        </pc:picChg>
      </pc:sldChg>
      <pc:sldChg chg="addSp delSp modSp add replId">
        <pc:chgData name="Дубов Богдан" userId="f42b8b902db277e9" providerId="Windows Live" clId="Web-{83038D41-2EB2-4F1D-A43B-60B8CA46F712}" dt="2023-12-26T08:15:28.846" v="818" actId="20577"/>
        <pc:sldMkLst>
          <pc:docMk/>
          <pc:sldMk cId="1982755935" sldId="272"/>
        </pc:sldMkLst>
        <pc:spChg chg="mod">
          <ac:chgData name="Дубов Богдан" userId="f42b8b902db277e9" providerId="Windows Live" clId="Web-{83038D41-2EB2-4F1D-A43B-60B8CA46F712}" dt="2023-12-26T08:13:30.859" v="774" actId="20577"/>
          <ac:spMkLst>
            <pc:docMk/>
            <pc:sldMk cId="1982755935" sldId="272"/>
            <ac:spMk id="2" creationId="{8BDBFAEB-7812-E9B2-0EDC-04138B385D64}"/>
          </ac:spMkLst>
        </pc:spChg>
        <pc:spChg chg="mod">
          <ac:chgData name="Дубов Богдан" userId="f42b8b902db277e9" providerId="Windows Live" clId="Web-{83038D41-2EB2-4F1D-A43B-60B8CA46F712}" dt="2023-12-26T08:15:28.846" v="818" actId="20577"/>
          <ac:spMkLst>
            <pc:docMk/>
            <pc:sldMk cId="1982755935" sldId="272"/>
            <ac:spMk id="3" creationId="{86569234-D49B-09A8-B99C-E83F5EFBAB6A}"/>
          </ac:spMkLst>
        </pc:spChg>
        <pc:picChg chg="del">
          <ac:chgData name="Дубов Богдан" userId="f42b8b902db277e9" providerId="Windows Live" clId="Web-{83038D41-2EB2-4F1D-A43B-60B8CA46F712}" dt="2023-12-26T08:13:33.422" v="775"/>
          <ac:picMkLst>
            <pc:docMk/>
            <pc:sldMk cId="1982755935" sldId="272"/>
            <ac:picMk id="4" creationId="{88B2DBED-E42A-7190-7AE2-DD8AF2CB6A19}"/>
          </ac:picMkLst>
        </pc:picChg>
        <pc:picChg chg="add del mod">
          <ac:chgData name="Дубов Богдан" userId="f42b8b902db277e9" providerId="Windows Live" clId="Web-{83038D41-2EB2-4F1D-A43B-60B8CA46F712}" dt="2023-12-26T08:13:38.813" v="777"/>
          <ac:picMkLst>
            <pc:docMk/>
            <pc:sldMk cId="1982755935" sldId="272"/>
            <ac:picMk id="5" creationId="{2B123F8B-4E44-81E1-6AF1-1EB8C26067F4}"/>
          </ac:picMkLst>
        </pc:picChg>
        <pc:picChg chg="add mod modCrop">
          <ac:chgData name="Дубов Богдан" userId="f42b8b902db277e9" providerId="Windows Live" clId="Web-{83038D41-2EB2-4F1D-A43B-60B8CA46F712}" dt="2023-12-26T08:14:59.143" v="794" actId="1076"/>
          <ac:picMkLst>
            <pc:docMk/>
            <pc:sldMk cId="1982755935" sldId="272"/>
            <ac:picMk id="6" creationId="{EAA4F5D3-BACC-07A6-964B-6FD123810DF1}"/>
          </ac:picMkLst>
        </pc:picChg>
      </pc:sldChg>
    </pc:docChg>
  </pc:docChgLst>
  <pc:docChgLst>
    <pc:chgData name="Дубов Богдан" userId="f42b8b902db277e9" providerId="Windows Live" clId="Web-{A917E146-DDEA-41E9-9FC2-B503E00304BD}"/>
    <pc:docChg chg="modSld">
      <pc:chgData name="Дубов Богдан" userId="f42b8b902db277e9" providerId="Windows Live" clId="Web-{A917E146-DDEA-41E9-9FC2-B503E00304BD}" dt="2023-12-26T06:27:22.543" v="53" actId="20577"/>
      <pc:docMkLst>
        <pc:docMk/>
      </pc:docMkLst>
      <pc:sldChg chg="modSp mod setBg">
        <pc:chgData name="Дубов Богдан" userId="f42b8b902db277e9" providerId="Windows Live" clId="Web-{A917E146-DDEA-41E9-9FC2-B503E00304BD}" dt="2023-12-26T06:27:22.543" v="53" actId="20577"/>
        <pc:sldMkLst>
          <pc:docMk/>
          <pc:sldMk cId="1351651579" sldId="256"/>
        </pc:sldMkLst>
        <pc:spChg chg="mod">
          <ac:chgData name="Дубов Богдан" userId="f42b8b902db277e9" providerId="Windows Live" clId="Web-{A917E146-DDEA-41E9-9FC2-B503E00304BD}" dt="2023-12-26T06:27:22.543" v="53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17661"/>
            <a:ext cx="9144000" cy="1002146"/>
          </a:xfrm>
        </p:spPr>
        <p:txBody>
          <a:bodyPr/>
          <a:lstStyle/>
          <a:p>
            <a:r>
              <a:rPr lang="ru-RU" b="1" dirty="0">
                <a:ea typeface="Calibri Light"/>
                <a:cs typeface="Calibri Light"/>
              </a:rPr>
              <a:t>Терминал охранника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37415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ИСиТ-1б Дубов Богдан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90B90-1399-0169-A411-6F01C812B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36A1-F229-10CC-3DEE-F56B5C7B0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646"/>
            <a:ext cx="9144000" cy="1002146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ru-RU" sz="4800" b="1" dirty="0">
                <a:ea typeface="Calibri Light"/>
                <a:cs typeface="Calibri Light"/>
              </a:rPr>
            </a:br>
            <a:r>
              <a:rPr lang="ru-RU" sz="4800" b="1" dirty="0">
                <a:ea typeface="Calibri Light"/>
                <a:cs typeface="Calibri Light"/>
              </a:rPr>
              <a:t>Добавление во временную базу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229B6D-4340-7DA6-D66C-6EDDAF44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04291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Данные о сотруднике в базе</a:t>
            </a:r>
            <a:endParaRPr lang="ru-RU" dirty="0"/>
          </a:p>
          <a:p>
            <a:endParaRPr lang="ru-RU" sz="3600" dirty="0">
              <a:ea typeface="Calibri"/>
              <a:cs typeface="Calibri"/>
            </a:endParaRPr>
          </a:p>
          <a:p>
            <a:endParaRPr lang="ru-RU" sz="3600" dirty="0">
              <a:ea typeface="Calibri"/>
              <a:cs typeface="Calibri"/>
            </a:endParaRPr>
          </a:p>
          <a:p>
            <a:endParaRPr lang="ru-RU" sz="3600" dirty="0">
              <a:ea typeface="Calibri"/>
              <a:cs typeface="Calibri"/>
            </a:endParaRP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002D62C-8F40-154A-A068-054F93576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1" t="15370" r="28638" b="56424"/>
          <a:stretch/>
        </p:blipFill>
        <p:spPr>
          <a:xfrm>
            <a:off x="932597" y="1814536"/>
            <a:ext cx="10429178" cy="35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1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14F3D6-E8F5-409E-99D6-6D22605EC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71476-9D51-743F-9911-2EC3C0B8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828"/>
            <a:ext cx="9144000" cy="1002146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 Light"/>
                <a:cs typeface="Calibri Light"/>
              </a:rPr>
              <a:t>Новый пропуск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E3C6BC-6C2F-E417-0B06-545C18CB0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52142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Ввод данных нового сотрудника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7" name="Рисунок 6" descr="Изображение выглядит как снимок экрана, текст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4BCF4BB-91D3-7DCF-BEB2-2C2A04C80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21" t="49147" r="5587" b="27231"/>
          <a:stretch/>
        </p:blipFill>
        <p:spPr>
          <a:xfrm>
            <a:off x="3719016" y="1291373"/>
            <a:ext cx="4698528" cy="43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6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5EDE32-57C8-9BF5-CBC7-17480E23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1BB1F-EA52-83C4-F690-3A0A5E41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2"/>
            <a:ext cx="9144000" cy="1002146"/>
          </a:xfrm>
        </p:spPr>
        <p:txBody>
          <a:bodyPr/>
          <a:lstStyle/>
          <a:p>
            <a:r>
              <a:rPr lang="ru-RU" b="1" dirty="0">
                <a:ea typeface="Calibri Light"/>
                <a:cs typeface="Calibri Light"/>
              </a:rPr>
              <a:t>Новый вывод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6E73AB-EF33-E952-9DF4-F219B6307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0948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Новый сотрудник найден в базе данных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снимок экрана, текст, чер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C623630-9AA2-8AD5-7300-15A0C13FD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72" t="57764" r="5948" b="18633"/>
          <a:stretch/>
        </p:blipFill>
        <p:spPr>
          <a:xfrm>
            <a:off x="3551173" y="999724"/>
            <a:ext cx="5083456" cy="46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1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2590F-2A60-EF6A-634E-D360C5985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C95BE-6F05-B549-4C46-081FAA6A6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2"/>
            <a:ext cx="9144000" cy="10021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4800" b="1" dirty="0">
                <a:ea typeface="Calibri Light"/>
                <a:cs typeface="Calibri Light"/>
              </a:rPr>
              <a:t>Выход сотрудника не осуществлён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54888E-65C5-137A-6711-649D08862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0948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Истекло время пропуска (1ч.)</a:t>
            </a:r>
          </a:p>
        </p:txBody>
      </p:sp>
      <p:pic>
        <p:nvPicPr>
          <p:cNvPr id="6" name="Рисунок 5" descr="Изображение выглядит как снимок экрана, текст, черны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C5BFC749-8C19-DB3A-1656-96F420E44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17" t="58333" r="4011" b="23519"/>
          <a:stretch/>
        </p:blipFill>
        <p:spPr>
          <a:xfrm>
            <a:off x="2786418" y="1279999"/>
            <a:ext cx="6971751" cy="40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7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AB81DF-EF13-9FBD-7C0C-8FEA79A3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3711-D0E9-01B3-1579-73FEE6A2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2"/>
            <a:ext cx="9144000" cy="100214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a typeface="Calibri Light"/>
                <a:cs typeface="Calibri Light"/>
              </a:rPr>
              <a:t>Оформляем пропуск на выход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A7DAD5-CB9E-4B50-B6AB-252E4043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4679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Новый сотрудник больше не в базе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1903004B-D007-B7D6-C180-7FF110CCD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42" t="37491" r="44803" b="35778"/>
          <a:stretch/>
        </p:blipFill>
        <p:spPr>
          <a:xfrm>
            <a:off x="4048835" y="1018417"/>
            <a:ext cx="3903305" cy="45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7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0EACD-8555-AB02-6FA2-CB25DA19A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08106-FEC6-0696-9C55-50C19AE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55"/>
            <a:ext cx="9144000" cy="80880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a typeface="Calibri Light"/>
                <a:cs typeface="Calibri Light"/>
              </a:rPr>
              <a:t>Пропуск на выход оформлен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3D698-AB36-39C4-DF15-D00E2707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4679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Новый сотрудник снова в базе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2159C6C-3CBC-C423-915D-CA61D6B45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67" t="52126" r="4251" b="35196"/>
          <a:stretch/>
        </p:blipFill>
        <p:spPr>
          <a:xfrm>
            <a:off x="1740090" y="1598447"/>
            <a:ext cx="8714358" cy="35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5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855B5-CA42-E59B-5E03-8899118C5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C485E-E31C-5C41-198E-A6FB42D5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55"/>
            <a:ext cx="9144000" cy="80880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a typeface="Calibri Light"/>
                <a:cs typeface="Calibri Light"/>
              </a:rPr>
              <a:t>Выпускаем сотрудника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8BB7B-87D6-1BFD-CDC8-F28EE26E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61157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Вводим созданные данные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00DA587B-59A4-2FC0-4FC5-886C6749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128713"/>
            <a:ext cx="3905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1AD4F-B3E5-F8A0-5AD7-97B5AC3D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BFAEB-7812-E9B2-0EDC-04138B38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55"/>
            <a:ext cx="9144000" cy="80880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a typeface="Calibri Light"/>
                <a:cs typeface="Calibri Light"/>
              </a:rPr>
              <a:t>Сотрудник выпущен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569234-D49B-09A8-B99C-E83F5EFBA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61157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По временному пропуску</a:t>
            </a:r>
          </a:p>
        </p:txBody>
      </p:sp>
      <p:pic>
        <p:nvPicPr>
          <p:cNvPr id="6" name="Рисунок 5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AA4F5D3-BACC-07A6-964B-6FD123810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41" t="66301" r="42971" b="24441"/>
          <a:stretch/>
        </p:blipFill>
        <p:spPr>
          <a:xfrm>
            <a:off x="1796955" y="1905521"/>
            <a:ext cx="9144738" cy="29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577D-F4D8-2428-BB0D-69815D948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8A8A0-BBD2-F5BB-A2F1-976EF6D1E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7661"/>
            <a:ext cx="9144000" cy="1002146"/>
          </a:xfrm>
        </p:spPr>
        <p:txBody>
          <a:bodyPr/>
          <a:lstStyle/>
          <a:p>
            <a:r>
              <a:rPr lang="ru-RU" b="1" dirty="0">
                <a:ea typeface="Calibri Light"/>
                <a:cs typeface="Calibri Light"/>
              </a:rPr>
              <a:t>Главное окно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07DC5E-8087-D9A5-A3A6-20336D91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0948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Терминал Охранника</a:t>
            </a:r>
          </a:p>
        </p:txBody>
      </p:sp>
      <p:pic>
        <p:nvPicPr>
          <p:cNvPr id="4" name="Рисунок 3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A8B79F2-960D-D137-1993-4B80C3FFC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3" t="26145" r="41317" b="46516"/>
          <a:stretch/>
        </p:blipFill>
        <p:spPr>
          <a:xfrm>
            <a:off x="4518761" y="1674291"/>
            <a:ext cx="2893478" cy="37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DCBBC5-AFCA-6E46-C6B1-1D6E61F6D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53A1B-28DE-B75E-434D-82AF68E9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2"/>
            <a:ext cx="9144000" cy="1002146"/>
          </a:xfrm>
        </p:spPr>
        <p:txBody>
          <a:bodyPr/>
          <a:lstStyle/>
          <a:p>
            <a:r>
              <a:rPr lang="ru-RU" b="1" dirty="0">
                <a:ea typeface="Calibri Light"/>
                <a:cs typeface="Calibri Light"/>
              </a:rPr>
              <a:t>База данных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B23AC-9C1F-1933-DE7A-809E5E1F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23698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Поиск сотрудника в базе данных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A1DEC99-4102-7F40-15BC-76596C2F7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90" t="10888" r="35261" b="22738"/>
          <a:stretch/>
        </p:blipFill>
        <p:spPr>
          <a:xfrm>
            <a:off x="3176925" y="1009669"/>
            <a:ext cx="5701545" cy="48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7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00F03-77CE-EE26-D0D4-AA839CE6E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34FBA-7146-3F1E-DF8E-92C27440E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828"/>
            <a:ext cx="9144000" cy="1002146"/>
          </a:xfrm>
        </p:spPr>
        <p:txBody>
          <a:bodyPr/>
          <a:lstStyle/>
          <a:p>
            <a:r>
              <a:rPr lang="ru-RU" b="1" dirty="0">
                <a:ea typeface="Calibri Light"/>
                <a:cs typeface="Calibri Light"/>
              </a:rPr>
              <a:t>Существующий Сотрудник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7EC664-6250-DBA4-D6A1-1F3E9538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0948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Ввод данных сотрудника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снимок экрана, текст, темнот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7038F4D3-66D6-94ED-B190-596F67E75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27" t="35079" r="23979" b="37985"/>
          <a:stretch/>
        </p:blipFill>
        <p:spPr>
          <a:xfrm>
            <a:off x="4196622" y="1267450"/>
            <a:ext cx="3527733" cy="425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57144-337D-DC7A-A619-C68B2C03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D6EC2-CB30-66E9-F1DC-047BCA3C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2"/>
            <a:ext cx="9144000" cy="1002146"/>
          </a:xfrm>
        </p:spPr>
        <p:txBody>
          <a:bodyPr/>
          <a:lstStyle/>
          <a:p>
            <a:r>
              <a:rPr lang="ru-RU" b="1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38B66-13AD-2040-20B7-F62B6B6C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0948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Сотрудник найден в базе данных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снимок экрана, текст, чер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602D331-CF73-7980-FC2C-4699E838E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72" t="57764" r="5948" b="18633"/>
          <a:stretch/>
        </p:blipFill>
        <p:spPr>
          <a:xfrm>
            <a:off x="3937860" y="1249933"/>
            <a:ext cx="4446561" cy="40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1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218B-3EC8-6C2D-2234-F271CD884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4DCD0-BEF9-0DA6-7B33-50F3DFF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828"/>
            <a:ext cx="9144000" cy="100214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a typeface="Calibri Light"/>
                <a:cs typeface="Calibri Light"/>
              </a:rPr>
              <a:t>Несуществующий Сотрудник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632DF6-7F1D-BF31-6988-B4B7C09CD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52142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Ввод данных сотрудника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снимок экрана, текст, чер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1301AC8-DDFD-D04C-9321-39692F04C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35" t="33218" r="29861" b="39448"/>
          <a:stretch/>
        </p:blipFill>
        <p:spPr>
          <a:xfrm>
            <a:off x="4276770" y="1264132"/>
            <a:ext cx="3509722" cy="46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60B17-EBBC-E96F-D405-7433D9446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B16D8-5682-C4E7-7298-4763B2DE4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67"/>
            <a:ext cx="9144000" cy="10021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ea typeface="Calibri Light"/>
                <a:cs typeface="Calibri Light"/>
              </a:rPr>
              <a:t>Вывод - предложение оформить пропуск</a:t>
            </a:r>
            <a:br>
              <a:rPr lang="ru-RU" sz="3200" b="1" dirty="0">
                <a:ea typeface="Calibri Light"/>
                <a:cs typeface="Calibri Light"/>
              </a:rPr>
            </a:br>
            <a:endParaRPr lang="ru-RU" sz="3200">
              <a:ea typeface="Calibri Light"/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0F0F12-C5CD-A9D9-42F2-A0E3A91A9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0948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Сотрудник не найден в базе данных</a:t>
            </a: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снимок экрана, текст, черны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6CFBF985-4391-35E9-A6EF-C341ED254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17" t="58333" r="4011" b="23519"/>
          <a:stretch/>
        </p:blipFill>
        <p:spPr>
          <a:xfrm>
            <a:off x="2786418" y="1279999"/>
            <a:ext cx="6971751" cy="40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1AA9F-9E69-24FB-62FD-63F5EA143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DE5F1-227C-2039-9325-DD419767D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67"/>
            <a:ext cx="9144000" cy="1002146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ru-RU" sz="4800" b="1" dirty="0">
                <a:ea typeface="Calibri Light"/>
                <a:cs typeface="Calibri Light"/>
              </a:rPr>
            </a:br>
            <a:r>
              <a:rPr lang="ru-RU" sz="4800" b="1" dirty="0">
                <a:ea typeface="Calibri Light"/>
                <a:cs typeface="Calibri Light"/>
              </a:rPr>
              <a:t>Оформление пропуска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8FEE3D-C49A-68D1-B9FF-9D680B2B6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04291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Создание данных о сотруднике</a:t>
            </a:r>
          </a:p>
          <a:p>
            <a:endParaRPr lang="ru-RU" sz="3600" dirty="0">
              <a:ea typeface="Calibri"/>
              <a:cs typeface="Calibri"/>
            </a:endParaRP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снимок экрана, текст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017A922-B0D3-87FE-2B01-69757D5D9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21" t="49147" r="5587" b="27231"/>
          <a:stretch/>
        </p:blipFill>
        <p:spPr>
          <a:xfrm>
            <a:off x="3719016" y="1291373"/>
            <a:ext cx="4698528" cy="43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9F0F-A761-BA24-18C0-9DD1E0A2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31AC-01A4-21C3-835E-E47670B3B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67"/>
            <a:ext cx="9144000" cy="1002146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ru-RU" sz="4800" b="1" dirty="0">
                <a:ea typeface="Calibri Light"/>
                <a:cs typeface="Calibri Light"/>
              </a:rPr>
            </a:br>
            <a:r>
              <a:rPr lang="ru-RU" sz="4800" b="1" dirty="0">
                <a:ea typeface="Calibri Light"/>
                <a:cs typeface="Calibri Light"/>
              </a:rPr>
              <a:t>Успешное оформление пропуска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6084E-F4AD-7EC9-6292-EFB7FA96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04291"/>
            <a:ext cx="9144000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Calibri"/>
                <a:cs typeface="Calibri"/>
              </a:rPr>
              <a:t>Данные о сотруднике созданы</a:t>
            </a:r>
            <a:endParaRPr lang="ru-RU" dirty="0"/>
          </a:p>
          <a:p>
            <a:endParaRPr lang="ru-RU" sz="3600" dirty="0">
              <a:ea typeface="Calibri"/>
              <a:cs typeface="Calibri"/>
            </a:endParaRPr>
          </a:p>
          <a:p>
            <a:endParaRPr lang="ru-RU" sz="3600" dirty="0">
              <a:ea typeface="Calibri"/>
              <a:cs typeface="Calibri"/>
            </a:endParaRPr>
          </a:p>
          <a:p>
            <a:endParaRPr lang="ru-RU" sz="3600" dirty="0"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CD95F84-5900-91BE-4D03-E040DB146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67" t="52126" r="4251" b="35196"/>
          <a:stretch/>
        </p:blipFill>
        <p:spPr>
          <a:xfrm>
            <a:off x="1762836" y="1803163"/>
            <a:ext cx="8714358" cy="35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16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Терминал охранника</vt:lpstr>
      <vt:lpstr>Главное окно</vt:lpstr>
      <vt:lpstr>База данных</vt:lpstr>
      <vt:lpstr>Существующий Сотрудник</vt:lpstr>
      <vt:lpstr>Вывод</vt:lpstr>
      <vt:lpstr>Несуществующий Сотрудник</vt:lpstr>
      <vt:lpstr>Вывод - предложение оформить пропуск </vt:lpstr>
      <vt:lpstr> Оформление пропуска</vt:lpstr>
      <vt:lpstr> Успешное оформление пропуска</vt:lpstr>
      <vt:lpstr> Добавление во временную базу данных</vt:lpstr>
      <vt:lpstr>Новый пропуск</vt:lpstr>
      <vt:lpstr>Новый вывод</vt:lpstr>
      <vt:lpstr>Выход сотрудника не осуществлён</vt:lpstr>
      <vt:lpstr>Оформляем пропуск на выход</vt:lpstr>
      <vt:lpstr>Пропуск на выход оформлен</vt:lpstr>
      <vt:lpstr>Выпускаем сотрудника</vt:lpstr>
      <vt:lpstr>Сотрудник выпущен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232</cp:revision>
  <dcterms:created xsi:type="dcterms:W3CDTF">2023-12-26T06:22:42Z</dcterms:created>
  <dcterms:modified xsi:type="dcterms:W3CDTF">2023-12-26T08:15:33Z</dcterms:modified>
</cp:coreProperties>
</file>