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12"/>
  </p:notesMasterIdLst>
  <p:sldIdLst>
    <p:sldId id="260" r:id="rId6"/>
    <p:sldId id="355" r:id="rId7"/>
    <p:sldId id="324" r:id="rId8"/>
    <p:sldId id="354" r:id="rId9"/>
    <p:sldId id="356" r:id="rId10"/>
    <p:sldId id="35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62292" autoAdjust="0"/>
  </p:normalViewPr>
  <p:slideViewPr>
    <p:cSldViewPr snapToGrid="0" snapToObjects="1">
      <p:cViewPr varScale="1">
        <p:scale>
          <a:sx n="124" d="100"/>
          <a:sy n="124" d="100"/>
        </p:scale>
        <p:origin x="62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0" y="193374"/>
            <a:ext cx="9143998" cy="217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Spark SQL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69E5-990F-4E47-B662-385401E0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CCE5A-E96E-4AEC-81CB-EC8D5D4F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2</a:t>
            </a:fld>
            <a:endParaRPr lang="ro-RO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C44590-2B58-46A2-9A9C-502107100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981" y="1209572"/>
            <a:ext cx="5929401" cy="29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4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AC50-6EB0-4C4E-895B-AB0DC2AC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SQL?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05FA6-FE8E-41C3-9567-E4A31808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3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18035C-2658-405B-9547-0CEC5998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for structured data processing</a:t>
            </a:r>
          </a:p>
          <a:p>
            <a:r>
              <a:rPr lang="en-US" dirty="0"/>
              <a:t>Provides more information about the structure of both the data and the computation being performed</a:t>
            </a:r>
          </a:p>
          <a:p>
            <a:r>
              <a:rPr lang="en-US" dirty="0"/>
              <a:t>Can be used as is or with Dataset API</a:t>
            </a:r>
          </a:p>
        </p:txBody>
      </p:sp>
    </p:spTree>
    <p:extLst>
      <p:ext uri="{BB962C8B-B14F-4D97-AF65-F5344CB8AC3E}">
        <p14:creationId xmlns:p14="http://schemas.microsoft.com/office/powerpoint/2010/main" val="177792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5B8-9634-4B15-993B-18CD34C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E4A54-C1B3-4265-AEDF-D60B5240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F5A2F-7F22-42B4-AD44-B81131B6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distributed collection of data</a:t>
            </a:r>
          </a:p>
          <a:p>
            <a:r>
              <a:rPr lang="en-US" dirty="0"/>
              <a:t>Has the benefits of RDD (strong typing, lambda functions)</a:t>
            </a:r>
          </a:p>
          <a:p>
            <a:r>
              <a:rPr lang="en-US" dirty="0"/>
              <a:t>Has the benefits of Spark SQL optimized engine</a:t>
            </a:r>
          </a:p>
          <a:p>
            <a:pPr marL="3429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227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E516-1F1F-4341-A2F3-FC816577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1FE90-27F2-450F-A8EC-EE1B0688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D88BE3-BABB-4CE8-838E-9B67D0FE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= Dataset organized into named columns</a:t>
            </a:r>
          </a:p>
          <a:p>
            <a:r>
              <a:rPr lang="en-US" dirty="0"/>
              <a:t>Similar to a relational table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= Table</a:t>
            </a:r>
          </a:p>
          <a:p>
            <a:pPr lvl="1"/>
            <a:r>
              <a:rPr lang="en-US" dirty="0"/>
              <a:t>Dataset = Row</a:t>
            </a:r>
          </a:p>
          <a:p>
            <a:r>
              <a:rPr lang="en-US" dirty="0" err="1"/>
              <a:t>Dataframe</a:t>
            </a:r>
            <a:r>
              <a:rPr lang="en-US" dirty="0"/>
              <a:t> = Dataset[Row] in Scala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E3846-B93C-4ECB-8D6E-0C271665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824" y="2151140"/>
            <a:ext cx="4019982" cy="22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9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DBF7-8608-493F-ADA6-53CCCFD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/>
          <a:p>
            <a:r>
              <a:rPr lang="en-US" dirty="0"/>
              <a:t>Coding exercises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17B59-6B69-466C-B029-9C35D9B0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214C1-1DF7-40A8-BEF6-00BE9AA4C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SQL with </a:t>
            </a:r>
            <a:r>
              <a:rPr lang="en-US" dirty="0" err="1"/>
              <a:t>Dataframes</a:t>
            </a:r>
            <a:r>
              <a:rPr lang="en-US" dirty="0"/>
              <a:t> operations</a:t>
            </a:r>
          </a:p>
          <a:p>
            <a:r>
              <a:rPr lang="en-US" dirty="0"/>
              <a:t>Spark SQL with SQL queries</a:t>
            </a:r>
          </a:p>
          <a:p>
            <a:r>
              <a:rPr lang="en-US" dirty="0"/>
              <a:t>Structured streaming with Spark SQL</a:t>
            </a:r>
          </a:p>
        </p:txBody>
      </p:sp>
    </p:spTree>
    <p:extLst>
      <p:ext uri="{BB962C8B-B14F-4D97-AF65-F5344CB8AC3E}">
        <p14:creationId xmlns:p14="http://schemas.microsoft.com/office/powerpoint/2010/main" val="33942430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(16:9)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Spark modules</vt:lpstr>
      <vt:lpstr>What is Spark SQL?</vt:lpstr>
      <vt:lpstr>Dataset API</vt:lpstr>
      <vt:lpstr>Dataframe</vt:lpstr>
      <vt:lpstr>Coding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180</cp:revision>
  <cp:lastPrinted>2018-12-13T17:38:42Z</cp:lastPrinted>
  <dcterms:modified xsi:type="dcterms:W3CDTF">2019-12-02T14:40:59Z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