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8"/>
  </p:notesMasterIdLst>
  <p:sldIdLst>
    <p:sldId id="260" r:id="rId6"/>
    <p:sldId id="3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Backend, Big Data, Cloud &amp; Data Engineering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Growing the skills in Big Data Spark;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Write technical content for specific audience: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Potential clients interested in solutions for scalability, latency, microservices;</a:t>
            </a:r>
          </a:p>
          <a:p>
            <a:pPr lvl="1">
              <a:buFontTx/>
              <a:buChar char="-"/>
            </a:pP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Potential new hires;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Presentations – Microservices as Technical Apps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Internal projects with cool &amp;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trending technologies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160</cp:revision>
  <cp:lastPrinted>2018-12-13T17:38:42Z</cp:lastPrinted>
  <dcterms:modified xsi:type="dcterms:W3CDTF">2019-10-29T13:17:03Z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