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  <p:sldMasterId id="2147483660" r:id="rId5"/>
  </p:sldMasterIdLst>
  <p:notesMasterIdLst>
    <p:notesMasterId r:id="rId15"/>
  </p:notesMasterIdLst>
  <p:sldIdLst>
    <p:sldId id="260" r:id="rId6"/>
    <p:sldId id="323" r:id="rId7"/>
    <p:sldId id="322" r:id="rId8"/>
    <p:sldId id="324" r:id="rId9"/>
    <p:sldId id="325" r:id="rId10"/>
    <p:sldId id="326" r:id="rId11"/>
    <p:sldId id="327" r:id="rId12"/>
    <p:sldId id="328" r:id="rId13"/>
    <p:sldId id="329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BF55"/>
    <a:srgbClr val="70A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76" autoAdjust="0"/>
    <p:restoredTop sz="62292" autoAdjust="0"/>
  </p:normalViewPr>
  <p:slideViewPr>
    <p:cSldViewPr snapToGrid="0" snapToObjects="1">
      <p:cViewPr varScale="1">
        <p:scale>
          <a:sx n="77" d="100"/>
          <a:sy n="77" d="100"/>
        </p:scale>
        <p:origin x="2188" y="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3994e92c2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3994e92c2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429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89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831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275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610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667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715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82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/>
          <p:nvPr userDrawn="1"/>
        </p:nvSpPr>
        <p:spPr>
          <a:xfrm>
            <a:off x="-491" y="3071028"/>
            <a:ext cx="9144492" cy="2072472"/>
          </a:xfrm>
          <a:custGeom>
            <a:avLst/>
            <a:gdLst>
              <a:gd name="connsiteX0" fmla="*/ 0 w 12192000"/>
              <a:gd name="connsiteY0" fmla="*/ 0 h 3436850"/>
              <a:gd name="connsiteX1" fmla="*/ 12192000 w 12192000"/>
              <a:gd name="connsiteY1" fmla="*/ 0 h 3436850"/>
              <a:gd name="connsiteX2" fmla="*/ 12192000 w 12192000"/>
              <a:gd name="connsiteY2" fmla="*/ 3436850 h 3436850"/>
              <a:gd name="connsiteX3" fmla="*/ 0 w 12192000"/>
              <a:gd name="connsiteY3" fmla="*/ 3436850 h 3436850"/>
              <a:gd name="connsiteX4" fmla="*/ 0 w 12192000"/>
              <a:gd name="connsiteY4" fmla="*/ 0 h 3436850"/>
              <a:gd name="connsiteX0" fmla="*/ 0 w 12192000"/>
              <a:gd name="connsiteY0" fmla="*/ 0 h 3436850"/>
              <a:gd name="connsiteX1" fmla="*/ 12192000 w 12192000"/>
              <a:gd name="connsiteY1" fmla="*/ 1126672 h 3436850"/>
              <a:gd name="connsiteX2" fmla="*/ 12192000 w 12192000"/>
              <a:gd name="connsiteY2" fmla="*/ 3436850 h 3436850"/>
              <a:gd name="connsiteX3" fmla="*/ 0 w 12192000"/>
              <a:gd name="connsiteY3" fmla="*/ 3436850 h 3436850"/>
              <a:gd name="connsiteX4" fmla="*/ 0 w 12192000"/>
              <a:gd name="connsiteY4" fmla="*/ 0 h 3436850"/>
              <a:gd name="connsiteX0" fmla="*/ 0 w 12200164"/>
              <a:gd name="connsiteY0" fmla="*/ 0 h 2849022"/>
              <a:gd name="connsiteX1" fmla="*/ 12200164 w 12200164"/>
              <a:gd name="connsiteY1" fmla="*/ 538844 h 2849022"/>
              <a:gd name="connsiteX2" fmla="*/ 12200164 w 12200164"/>
              <a:gd name="connsiteY2" fmla="*/ 2849022 h 2849022"/>
              <a:gd name="connsiteX3" fmla="*/ 8164 w 12200164"/>
              <a:gd name="connsiteY3" fmla="*/ 2849022 h 2849022"/>
              <a:gd name="connsiteX4" fmla="*/ 0 w 12200164"/>
              <a:gd name="connsiteY4" fmla="*/ 0 h 2849022"/>
              <a:gd name="connsiteX0" fmla="*/ 0 w 12197783"/>
              <a:gd name="connsiteY0" fmla="*/ 0 h 2849022"/>
              <a:gd name="connsiteX1" fmla="*/ 12197783 w 12197783"/>
              <a:gd name="connsiteY1" fmla="*/ 538844 h 2849022"/>
              <a:gd name="connsiteX2" fmla="*/ 12197783 w 12197783"/>
              <a:gd name="connsiteY2" fmla="*/ 2849022 h 2849022"/>
              <a:gd name="connsiteX3" fmla="*/ 5783 w 12197783"/>
              <a:gd name="connsiteY3" fmla="*/ 2849022 h 2849022"/>
              <a:gd name="connsiteX4" fmla="*/ 0 w 12197783"/>
              <a:gd name="connsiteY4" fmla="*/ 0 h 2849022"/>
              <a:gd name="connsiteX0" fmla="*/ 0 w 12197783"/>
              <a:gd name="connsiteY0" fmla="*/ 0 h 2849022"/>
              <a:gd name="connsiteX1" fmla="*/ 12197783 w 12197783"/>
              <a:gd name="connsiteY1" fmla="*/ 538844 h 2849022"/>
              <a:gd name="connsiteX2" fmla="*/ 12197783 w 12197783"/>
              <a:gd name="connsiteY2" fmla="*/ 2849022 h 2849022"/>
              <a:gd name="connsiteX3" fmla="*/ 5783 w 12197783"/>
              <a:gd name="connsiteY3" fmla="*/ 2849022 h 2849022"/>
              <a:gd name="connsiteX4" fmla="*/ 0 w 12197783"/>
              <a:gd name="connsiteY4" fmla="*/ 0 h 2849022"/>
              <a:gd name="connsiteX0" fmla="*/ 0 w 12197783"/>
              <a:gd name="connsiteY0" fmla="*/ 0 h 2849022"/>
              <a:gd name="connsiteX1" fmla="*/ 12197783 w 12197783"/>
              <a:gd name="connsiteY1" fmla="*/ 538844 h 2849022"/>
              <a:gd name="connsiteX2" fmla="*/ 12197783 w 12197783"/>
              <a:gd name="connsiteY2" fmla="*/ 2849022 h 2849022"/>
              <a:gd name="connsiteX3" fmla="*/ 5783 w 12197783"/>
              <a:gd name="connsiteY3" fmla="*/ 2846641 h 2849022"/>
              <a:gd name="connsiteX4" fmla="*/ 0 w 12197783"/>
              <a:gd name="connsiteY4" fmla="*/ 0 h 2849022"/>
              <a:gd name="connsiteX0" fmla="*/ 0 w 12195401"/>
              <a:gd name="connsiteY0" fmla="*/ 0 h 2849022"/>
              <a:gd name="connsiteX1" fmla="*/ 12195401 w 12195401"/>
              <a:gd name="connsiteY1" fmla="*/ 538844 h 2849022"/>
              <a:gd name="connsiteX2" fmla="*/ 12195401 w 12195401"/>
              <a:gd name="connsiteY2" fmla="*/ 2849022 h 2849022"/>
              <a:gd name="connsiteX3" fmla="*/ 3401 w 12195401"/>
              <a:gd name="connsiteY3" fmla="*/ 2846641 h 2849022"/>
              <a:gd name="connsiteX4" fmla="*/ 0 w 12195401"/>
              <a:gd name="connsiteY4" fmla="*/ 0 h 2849022"/>
              <a:gd name="connsiteX0" fmla="*/ 0 w 12195401"/>
              <a:gd name="connsiteY0" fmla="*/ 0 h 2851403"/>
              <a:gd name="connsiteX1" fmla="*/ 12195401 w 12195401"/>
              <a:gd name="connsiteY1" fmla="*/ 541225 h 2851403"/>
              <a:gd name="connsiteX2" fmla="*/ 12195401 w 12195401"/>
              <a:gd name="connsiteY2" fmla="*/ 2851403 h 2851403"/>
              <a:gd name="connsiteX3" fmla="*/ 3401 w 12195401"/>
              <a:gd name="connsiteY3" fmla="*/ 2849022 h 2851403"/>
              <a:gd name="connsiteX4" fmla="*/ 0 w 12195401"/>
              <a:gd name="connsiteY4" fmla="*/ 0 h 2851403"/>
              <a:gd name="connsiteX0" fmla="*/ 0 w 12193020"/>
              <a:gd name="connsiteY0" fmla="*/ 0 h 2765678"/>
              <a:gd name="connsiteX1" fmla="*/ 12193020 w 12193020"/>
              <a:gd name="connsiteY1" fmla="*/ 455500 h 2765678"/>
              <a:gd name="connsiteX2" fmla="*/ 12193020 w 12193020"/>
              <a:gd name="connsiteY2" fmla="*/ 2765678 h 2765678"/>
              <a:gd name="connsiteX3" fmla="*/ 1020 w 12193020"/>
              <a:gd name="connsiteY3" fmla="*/ 2763297 h 2765678"/>
              <a:gd name="connsiteX4" fmla="*/ 0 w 12193020"/>
              <a:gd name="connsiteY4" fmla="*/ 0 h 2765678"/>
              <a:gd name="connsiteX0" fmla="*/ 0 w 12193020"/>
              <a:gd name="connsiteY0" fmla="*/ 0 h 2763296"/>
              <a:gd name="connsiteX1" fmla="*/ 12193020 w 12193020"/>
              <a:gd name="connsiteY1" fmla="*/ 453118 h 2763296"/>
              <a:gd name="connsiteX2" fmla="*/ 12193020 w 12193020"/>
              <a:gd name="connsiteY2" fmla="*/ 2763296 h 2763296"/>
              <a:gd name="connsiteX3" fmla="*/ 1020 w 12193020"/>
              <a:gd name="connsiteY3" fmla="*/ 2760915 h 2763296"/>
              <a:gd name="connsiteX4" fmla="*/ 0 w 12193020"/>
              <a:gd name="connsiteY4" fmla="*/ 0 h 2763296"/>
              <a:gd name="connsiteX0" fmla="*/ 2018 w 12192656"/>
              <a:gd name="connsiteY0" fmla="*/ 0 h 2763296"/>
              <a:gd name="connsiteX1" fmla="*/ 12192656 w 12192656"/>
              <a:gd name="connsiteY1" fmla="*/ 453118 h 2763296"/>
              <a:gd name="connsiteX2" fmla="*/ 12192656 w 12192656"/>
              <a:gd name="connsiteY2" fmla="*/ 2763296 h 2763296"/>
              <a:gd name="connsiteX3" fmla="*/ 656 w 12192656"/>
              <a:gd name="connsiteY3" fmla="*/ 2760915 h 2763296"/>
              <a:gd name="connsiteX4" fmla="*/ 2018 w 12192656"/>
              <a:gd name="connsiteY4" fmla="*/ 0 h 276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656" h="2763296">
                <a:moveTo>
                  <a:pt x="2018" y="0"/>
                </a:moveTo>
                <a:lnTo>
                  <a:pt x="12192656" y="453118"/>
                </a:lnTo>
                <a:lnTo>
                  <a:pt x="12192656" y="2763296"/>
                </a:lnTo>
                <a:lnTo>
                  <a:pt x="656" y="2760915"/>
                </a:lnTo>
                <a:cubicBezTo>
                  <a:pt x="-2065" y="1811241"/>
                  <a:pt x="4739" y="949674"/>
                  <a:pt x="2018" y="0"/>
                </a:cubicBezTo>
                <a:close/>
              </a:path>
            </a:pathLst>
          </a:custGeom>
          <a:solidFill>
            <a:srgbClr val="8BD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050">
                <a:effectLst/>
              </a:rPr>
              <a:t> </a:t>
            </a:r>
          </a:p>
        </p:txBody>
      </p:sp>
      <p:sp>
        <p:nvSpPr>
          <p:cNvPr id="16" name="Rectangle 9"/>
          <p:cNvSpPr/>
          <p:nvPr userDrawn="1"/>
        </p:nvSpPr>
        <p:spPr>
          <a:xfrm>
            <a:off x="-765" y="3071028"/>
            <a:ext cx="9144765" cy="2072473"/>
          </a:xfrm>
          <a:custGeom>
            <a:avLst/>
            <a:gdLst>
              <a:gd name="connsiteX0" fmla="*/ 0 w 12192000"/>
              <a:gd name="connsiteY0" fmla="*/ 0 h 3436850"/>
              <a:gd name="connsiteX1" fmla="*/ 12192000 w 12192000"/>
              <a:gd name="connsiteY1" fmla="*/ 0 h 3436850"/>
              <a:gd name="connsiteX2" fmla="*/ 12192000 w 12192000"/>
              <a:gd name="connsiteY2" fmla="*/ 3436850 h 3436850"/>
              <a:gd name="connsiteX3" fmla="*/ 0 w 12192000"/>
              <a:gd name="connsiteY3" fmla="*/ 3436850 h 3436850"/>
              <a:gd name="connsiteX4" fmla="*/ 0 w 12192000"/>
              <a:gd name="connsiteY4" fmla="*/ 0 h 3436850"/>
              <a:gd name="connsiteX0" fmla="*/ 0 w 12192000"/>
              <a:gd name="connsiteY0" fmla="*/ 0 h 3436850"/>
              <a:gd name="connsiteX1" fmla="*/ 12192000 w 12192000"/>
              <a:gd name="connsiteY1" fmla="*/ 1126672 h 3436850"/>
              <a:gd name="connsiteX2" fmla="*/ 12192000 w 12192000"/>
              <a:gd name="connsiteY2" fmla="*/ 3436850 h 3436850"/>
              <a:gd name="connsiteX3" fmla="*/ 0 w 12192000"/>
              <a:gd name="connsiteY3" fmla="*/ 3436850 h 3436850"/>
              <a:gd name="connsiteX4" fmla="*/ 0 w 12192000"/>
              <a:gd name="connsiteY4" fmla="*/ 0 h 3436850"/>
              <a:gd name="connsiteX0" fmla="*/ 0 w 12200164"/>
              <a:gd name="connsiteY0" fmla="*/ 0 h 2849022"/>
              <a:gd name="connsiteX1" fmla="*/ 12200164 w 12200164"/>
              <a:gd name="connsiteY1" fmla="*/ 538844 h 2849022"/>
              <a:gd name="connsiteX2" fmla="*/ 12200164 w 12200164"/>
              <a:gd name="connsiteY2" fmla="*/ 2849022 h 2849022"/>
              <a:gd name="connsiteX3" fmla="*/ 8164 w 12200164"/>
              <a:gd name="connsiteY3" fmla="*/ 2849022 h 2849022"/>
              <a:gd name="connsiteX4" fmla="*/ 0 w 12200164"/>
              <a:gd name="connsiteY4" fmla="*/ 0 h 2849022"/>
              <a:gd name="connsiteX0" fmla="*/ 0 w 12193020"/>
              <a:gd name="connsiteY0" fmla="*/ 0 h 2763297"/>
              <a:gd name="connsiteX1" fmla="*/ 12193020 w 12193020"/>
              <a:gd name="connsiteY1" fmla="*/ 453119 h 2763297"/>
              <a:gd name="connsiteX2" fmla="*/ 12193020 w 12193020"/>
              <a:gd name="connsiteY2" fmla="*/ 2763297 h 2763297"/>
              <a:gd name="connsiteX3" fmla="*/ 1020 w 12193020"/>
              <a:gd name="connsiteY3" fmla="*/ 2763297 h 2763297"/>
              <a:gd name="connsiteX4" fmla="*/ 0 w 12193020"/>
              <a:gd name="connsiteY4" fmla="*/ 0 h 276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3020" h="2763297">
                <a:moveTo>
                  <a:pt x="0" y="0"/>
                </a:moveTo>
                <a:lnTo>
                  <a:pt x="12193020" y="453119"/>
                </a:lnTo>
                <a:lnTo>
                  <a:pt x="12193020" y="2763297"/>
                </a:lnTo>
                <a:lnTo>
                  <a:pt x="1020" y="2763297"/>
                </a:lnTo>
                <a:cubicBezTo>
                  <a:pt x="-1701" y="1813623"/>
                  <a:pt x="2721" y="949674"/>
                  <a:pt x="0" y="0"/>
                </a:cubicBez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tile tx="0" ty="0" sx="100000" sy="100000" flip="none" algn="b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050">
                <a:effectLst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7194" y="3582174"/>
            <a:ext cx="6315075" cy="457982"/>
          </a:xfrm>
          <a:noFill/>
        </p:spPr>
        <p:txBody>
          <a:bodyPr anchor="b"/>
          <a:lstStyle>
            <a:lvl1pPr algn="l">
              <a:defRPr sz="2400">
                <a:solidFill>
                  <a:schemeClr val="tx1"/>
                </a:solidFill>
                <a:effectLst>
                  <a:outerShdw dist="12700" dir="2700000" algn="tl" rotWithShape="0">
                    <a:schemeClr val="bg1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7192" y="4040155"/>
            <a:ext cx="5893594" cy="206495"/>
          </a:xfrm>
        </p:spPr>
        <p:txBody>
          <a:bodyPr>
            <a:normAutofit/>
          </a:bodyPr>
          <a:lstStyle>
            <a:lvl1pPr marL="0" indent="0" algn="l">
              <a:buNone/>
              <a:defRPr sz="1350">
                <a:effectLst>
                  <a:outerShdw dist="12700" algn="tl" rotWithShape="0">
                    <a:schemeClr val="bg1"/>
                  </a:outerShdw>
                </a:effectLst>
                <a:latin typeface="Lato" panose="020F0502020204030203" pitchFamily="34" charset="-18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86476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94" y="243262"/>
            <a:ext cx="3693319" cy="40405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Lato" panose="020F0502020204030203" pitchFamily="34" charset="-18"/>
              </a:defRPr>
            </a:lvl1pPr>
          </a:lstStyle>
          <a:p>
            <a:fld id="{B2815AF8-303F-4D00-ACAF-B87E49885EE4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>
                <a:solidFill>
                  <a:schemeClr val="bg1"/>
                </a:solidFill>
                <a:latin typeface="Lato Black" panose="020F0A02020204030203" pitchFamily="34" charset="-18"/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194" y="1150144"/>
            <a:ext cx="8349003" cy="3423897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Lato" panose="020F0502020204030203" pitchFamily="34" charset="-18"/>
              </a:defRPr>
            </a:lvl1pPr>
            <a:lvl2pPr>
              <a:lnSpc>
                <a:spcPct val="150000"/>
              </a:lnSpc>
              <a:defRPr>
                <a:latin typeface="Lato" panose="020F0502020204030203" pitchFamily="34" charset="-18"/>
              </a:defRPr>
            </a:lvl2pPr>
            <a:lvl3pPr>
              <a:lnSpc>
                <a:spcPct val="150000"/>
              </a:lnSpc>
              <a:defRPr>
                <a:latin typeface="Lato" panose="020F0502020204030203" pitchFamily="34" charset="-18"/>
              </a:defRPr>
            </a:lvl3pPr>
            <a:lvl4pPr>
              <a:lnSpc>
                <a:spcPct val="150000"/>
              </a:lnSpc>
              <a:defRPr>
                <a:latin typeface="Lato" panose="020F0502020204030203" pitchFamily="34" charset="-18"/>
              </a:defRPr>
            </a:lvl4pPr>
            <a:lvl5pPr>
              <a:lnSpc>
                <a:spcPct val="150000"/>
              </a:lnSpc>
              <a:defRPr>
                <a:latin typeface="Lato" panose="020F0502020204030203" pitchFamily="34" charset="-1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07897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53654"/>
            <a:ext cx="4129088" cy="2139553"/>
          </a:xfrm>
        </p:spPr>
        <p:txBody>
          <a:bodyPr lIns="576000"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793207"/>
            <a:ext cx="4129088" cy="1125140"/>
          </a:xfrm>
        </p:spPr>
        <p:txBody>
          <a:bodyPr lIns="576000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81948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94" y="243262"/>
            <a:ext cx="3940288" cy="4040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07194" y="1140619"/>
            <a:ext cx="3940288" cy="3317082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140619"/>
            <a:ext cx="4127047" cy="3317082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59165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194" y="1140619"/>
            <a:ext cx="3940289" cy="35957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194" y="1500188"/>
            <a:ext cx="3940288" cy="2957513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49" y="1140619"/>
            <a:ext cx="4127046" cy="35957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500188"/>
            <a:ext cx="4127047" cy="2957513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07193" y="243262"/>
            <a:ext cx="3940288" cy="4040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04602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40100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420910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93" y="738188"/>
            <a:ext cx="2949178" cy="402431"/>
          </a:xfrm>
        </p:spPr>
        <p:txBody>
          <a:bodyPr anchor="ctr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3066" y="1140619"/>
            <a:ext cx="5183130" cy="3316991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1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500"/>
            </a:lvl4pPr>
            <a:lvl5pPr>
              <a:lnSpc>
                <a:spcPct val="15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7194" y="1140619"/>
            <a:ext cx="2949178" cy="3316991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79890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9">
          <p15:clr>
            <a:srgbClr val="FBAE40"/>
          </p15:clr>
        </p15:guide>
        <p15:guide id="2" pos="300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79019" y="1140619"/>
            <a:ext cx="5177178" cy="331699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7195" y="1140619"/>
            <a:ext cx="2949176" cy="326112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07193" y="738187"/>
            <a:ext cx="2949178" cy="402431"/>
          </a:xfrm>
        </p:spPr>
        <p:txBody>
          <a:bodyPr anchor="ctr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55255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9">
          <p15:clr>
            <a:srgbClr val="FBAE40"/>
          </p15:clr>
        </p15:guide>
        <p15:guide id="2" pos="300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544000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5157" y="273844"/>
            <a:ext cx="455159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7194" y="273844"/>
            <a:ext cx="6557963" cy="4358879"/>
          </a:xfrm>
        </p:spPr>
        <p:txBody>
          <a:bodyPr vert="eaVert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4601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194" y="1140619"/>
            <a:ext cx="8349003" cy="3433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7194" y="243262"/>
            <a:ext cx="3693319" cy="404054"/>
          </a:xfrm>
          <a:prstGeom prst="rect">
            <a:avLst/>
          </a:prstGeom>
          <a:solidFill>
            <a:srgbClr val="8BD70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809140" y="1"/>
            <a:ext cx="947057" cy="647315"/>
            <a:chOff x="10412186" y="0"/>
            <a:chExt cx="1262743" cy="863087"/>
          </a:xfrm>
        </p:grpSpPr>
        <p:sp>
          <p:nvSpPr>
            <p:cNvPr id="10" name="Rectangle 9"/>
            <p:cNvSpPr/>
            <p:nvPr userDrawn="1"/>
          </p:nvSpPr>
          <p:spPr>
            <a:xfrm>
              <a:off x="10412186" y="0"/>
              <a:ext cx="1262743" cy="863087"/>
            </a:xfrm>
            <a:prstGeom prst="rect">
              <a:avLst/>
            </a:prstGeom>
            <a:solidFill>
              <a:srgbClr val="8BD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 sz="1050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6245" y="324350"/>
              <a:ext cx="1074625" cy="538737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1635" y="4642067"/>
            <a:ext cx="5745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>
                <a:solidFill>
                  <a:schemeClr val="tx1"/>
                </a:solidFill>
                <a:latin typeface="Lato" panose="020F0502020204030203" pitchFamily="34" charset="-18"/>
              </a:defRPr>
            </a:lvl1pPr>
          </a:lstStyle>
          <a:p>
            <a:fld id="{B2815AF8-303F-4D00-ACAF-B87E49885EE4}" type="slidenum">
              <a:rPr lang="ro-RO" smtClean="0"/>
              <a:pPr/>
              <a:t>‹#›</a:t>
            </a:fld>
            <a:endParaRPr lang="ro-RO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839" y="4642067"/>
            <a:ext cx="9149888" cy="503824"/>
            <a:chOff x="-2452" y="6189422"/>
            <a:chExt cx="12199851" cy="671765"/>
          </a:xfrm>
        </p:grpSpPr>
        <p:sp>
          <p:nvSpPr>
            <p:cNvPr id="14" name="Rectangle 9"/>
            <p:cNvSpPr/>
            <p:nvPr userDrawn="1"/>
          </p:nvSpPr>
          <p:spPr>
            <a:xfrm>
              <a:off x="-2452" y="6189422"/>
              <a:ext cx="12197399" cy="671765"/>
            </a:xfrm>
            <a:custGeom>
              <a:avLst/>
              <a:gdLst>
                <a:gd name="connsiteX0" fmla="*/ 0 w 12192000"/>
                <a:gd name="connsiteY0" fmla="*/ 0 h 3436850"/>
                <a:gd name="connsiteX1" fmla="*/ 12192000 w 12192000"/>
                <a:gd name="connsiteY1" fmla="*/ 0 h 3436850"/>
                <a:gd name="connsiteX2" fmla="*/ 12192000 w 12192000"/>
                <a:gd name="connsiteY2" fmla="*/ 3436850 h 3436850"/>
                <a:gd name="connsiteX3" fmla="*/ 0 w 12192000"/>
                <a:gd name="connsiteY3" fmla="*/ 3436850 h 3436850"/>
                <a:gd name="connsiteX4" fmla="*/ 0 w 12192000"/>
                <a:gd name="connsiteY4" fmla="*/ 0 h 3436850"/>
                <a:gd name="connsiteX0" fmla="*/ 0 w 12192000"/>
                <a:gd name="connsiteY0" fmla="*/ 0 h 3436850"/>
                <a:gd name="connsiteX1" fmla="*/ 12192000 w 12192000"/>
                <a:gd name="connsiteY1" fmla="*/ 1126672 h 3436850"/>
                <a:gd name="connsiteX2" fmla="*/ 12192000 w 12192000"/>
                <a:gd name="connsiteY2" fmla="*/ 3436850 h 3436850"/>
                <a:gd name="connsiteX3" fmla="*/ 0 w 12192000"/>
                <a:gd name="connsiteY3" fmla="*/ 3436850 h 3436850"/>
                <a:gd name="connsiteX4" fmla="*/ 0 w 12192000"/>
                <a:gd name="connsiteY4" fmla="*/ 0 h 3436850"/>
                <a:gd name="connsiteX0" fmla="*/ 0 w 12200164"/>
                <a:gd name="connsiteY0" fmla="*/ 0 h 2849022"/>
                <a:gd name="connsiteX1" fmla="*/ 12200164 w 12200164"/>
                <a:gd name="connsiteY1" fmla="*/ 538844 h 2849022"/>
                <a:gd name="connsiteX2" fmla="*/ 12200164 w 12200164"/>
                <a:gd name="connsiteY2" fmla="*/ 2849022 h 2849022"/>
                <a:gd name="connsiteX3" fmla="*/ 8164 w 12200164"/>
                <a:gd name="connsiteY3" fmla="*/ 2849022 h 2849022"/>
                <a:gd name="connsiteX4" fmla="*/ 0 w 12200164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9022 h 2849022"/>
                <a:gd name="connsiteX4" fmla="*/ 0 w 12197783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9022 h 2849022"/>
                <a:gd name="connsiteX4" fmla="*/ 0 w 12197783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6641 h 2849022"/>
                <a:gd name="connsiteX4" fmla="*/ 0 w 12197783"/>
                <a:gd name="connsiteY4" fmla="*/ 0 h 2849022"/>
                <a:gd name="connsiteX0" fmla="*/ 0 w 12195401"/>
                <a:gd name="connsiteY0" fmla="*/ 0 h 2849022"/>
                <a:gd name="connsiteX1" fmla="*/ 12195401 w 12195401"/>
                <a:gd name="connsiteY1" fmla="*/ 538844 h 2849022"/>
                <a:gd name="connsiteX2" fmla="*/ 12195401 w 12195401"/>
                <a:gd name="connsiteY2" fmla="*/ 2849022 h 2849022"/>
                <a:gd name="connsiteX3" fmla="*/ 3401 w 12195401"/>
                <a:gd name="connsiteY3" fmla="*/ 2846641 h 2849022"/>
                <a:gd name="connsiteX4" fmla="*/ 0 w 12195401"/>
                <a:gd name="connsiteY4" fmla="*/ 0 h 2849022"/>
                <a:gd name="connsiteX0" fmla="*/ 0 w 12195401"/>
                <a:gd name="connsiteY0" fmla="*/ 0 h 2851403"/>
                <a:gd name="connsiteX1" fmla="*/ 12195401 w 12195401"/>
                <a:gd name="connsiteY1" fmla="*/ 541225 h 2851403"/>
                <a:gd name="connsiteX2" fmla="*/ 12195401 w 12195401"/>
                <a:gd name="connsiteY2" fmla="*/ 2851403 h 2851403"/>
                <a:gd name="connsiteX3" fmla="*/ 3401 w 12195401"/>
                <a:gd name="connsiteY3" fmla="*/ 2849022 h 2851403"/>
                <a:gd name="connsiteX4" fmla="*/ 0 w 12195401"/>
                <a:gd name="connsiteY4" fmla="*/ 0 h 2851403"/>
                <a:gd name="connsiteX0" fmla="*/ 0 w 12193020"/>
                <a:gd name="connsiteY0" fmla="*/ 0 h 2765678"/>
                <a:gd name="connsiteX1" fmla="*/ 12193020 w 12193020"/>
                <a:gd name="connsiteY1" fmla="*/ 455500 h 2765678"/>
                <a:gd name="connsiteX2" fmla="*/ 12193020 w 12193020"/>
                <a:gd name="connsiteY2" fmla="*/ 2765678 h 2765678"/>
                <a:gd name="connsiteX3" fmla="*/ 1020 w 12193020"/>
                <a:gd name="connsiteY3" fmla="*/ 2763297 h 2765678"/>
                <a:gd name="connsiteX4" fmla="*/ 0 w 12193020"/>
                <a:gd name="connsiteY4" fmla="*/ 0 h 2765678"/>
                <a:gd name="connsiteX0" fmla="*/ 0 w 12193020"/>
                <a:gd name="connsiteY0" fmla="*/ 0 h 2763296"/>
                <a:gd name="connsiteX1" fmla="*/ 12193020 w 12193020"/>
                <a:gd name="connsiteY1" fmla="*/ 453118 h 2763296"/>
                <a:gd name="connsiteX2" fmla="*/ 12193020 w 12193020"/>
                <a:gd name="connsiteY2" fmla="*/ 2763296 h 2763296"/>
                <a:gd name="connsiteX3" fmla="*/ 1020 w 12193020"/>
                <a:gd name="connsiteY3" fmla="*/ 2760915 h 2763296"/>
                <a:gd name="connsiteX4" fmla="*/ 0 w 12193020"/>
                <a:gd name="connsiteY4" fmla="*/ 0 h 2763296"/>
                <a:gd name="connsiteX0" fmla="*/ 2018 w 12192656"/>
                <a:gd name="connsiteY0" fmla="*/ 0 h 2763296"/>
                <a:gd name="connsiteX1" fmla="*/ 12192656 w 12192656"/>
                <a:gd name="connsiteY1" fmla="*/ 453118 h 2763296"/>
                <a:gd name="connsiteX2" fmla="*/ 12192656 w 12192656"/>
                <a:gd name="connsiteY2" fmla="*/ 2763296 h 2763296"/>
                <a:gd name="connsiteX3" fmla="*/ 656 w 12192656"/>
                <a:gd name="connsiteY3" fmla="*/ 2760915 h 2763296"/>
                <a:gd name="connsiteX4" fmla="*/ 2018 w 12192656"/>
                <a:gd name="connsiteY4" fmla="*/ 0 h 2763296"/>
                <a:gd name="connsiteX0" fmla="*/ 2018 w 12192656"/>
                <a:gd name="connsiteY0" fmla="*/ 0 h 2763296"/>
                <a:gd name="connsiteX1" fmla="*/ 12192656 w 12192656"/>
                <a:gd name="connsiteY1" fmla="*/ 453118 h 2763296"/>
                <a:gd name="connsiteX2" fmla="*/ 12192656 w 12192656"/>
                <a:gd name="connsiteY2" fmla="*/ 2763296 h 2763296"/>
                <a:gd name="connsiteX3" fmla="*/ 656 w 12192656"/>
                <a:gd name="connsiteY3" fmla="*/ 728915 h 2763296"/>
                <a:gd name="connsiteX4" fmla="*/ 2018 w 12192656"/>
                <a:gd name="connsiteY4" fmla="*/ 0 h 2763296"/>
                <a:gd name="connsiteX0" fmla="*/ 2018 w 12192656"/>
                <a:gd name="connsiteY0" fmla="*/ 0 h 728915"/>
                <a:gd name="connsiteX1" fmla="*/ 12192656 w 12192656"/>
                <a:gd name="connsiteY1" fmla="*/ 453118 h 728915"/>
                <a:gd name="connsiteX2" fmla="*/ 12076535 w 12192656"/>
                <a:gd name="connsiteY2" fmla="*/ 571639 h 728915"/>
                <a:gd name="connsiteX3" fmla="*/ 656 w 12192656"/>
                <a:gd name="connsiteY3" fmla="*/ 728915 h 728915"/>
                <a:gd name="connsiteX4" fmla="*/ 2018 w 12192656"/>
                <a:gd name="connsiteY4" fmla="*/ 0 h 728915"/>
                <a:gd name="connsiteX0" fmla="*/ 2018 w 12195603"/>
                <a:gd name="connsiteY0" fmla="*/ 0 h 728915"/>
                <a:gd name="connsiteX1" fmla="*/ 12192656 w 12195603"/>
                <a:gd name="connsiteY1" fmla="*/ 453118 h 728915"/>
                <a:gd name="connsiteX2" fmla="*/ 12195603 w 12195603"/>
                <a:gd name="connsiteY2" fmla="*/ 666889 h 728915"/>
                <a:gd name="connsiteX3" fmla="*/ 656 w 12195603"/>
                <a:gd name="connsiteY3" fmla="*/ 728915 h 728915"/>
                <a:gd name="connsiteX4" fmla="*/ 2018 w 12195603"/>
                <a:gd name="connsiteY4" fmla="*/ 0 h 728915"/>
                <a:gd name="connsiteX0" fmla="*/ 0 w 12193585"/>
                <a:gd name="connsiteY0" fmla="*/ 0 h 666889"/>
                <a:gd name="connsiteX1" fmla="*/ 12190638 w 12193585"/>
                <a:gd name="connsiteY1" fmla="*/ 453118 h 666889"/>
                <a:gd name="connsiteX2" fmla="*/ 12193585 w 12193585"/>
                <a:gd name="connsiteY2" fmla="*/ 666889 h 666889"/>
                <a:gd name="connsiteX3" fmla="*/ 93893 w 12193585"/>
                <a:gd name="connsiteY3" fmla="*/ 505077 h 666889"/>
                <a:gd name="connsiteX4" fmla="*/ 0 w 12193585"/>
                <a:gd name="connsiteY4" fmla="*/ 0 h 666889"/>
                <a:gd name="connsiteX0" fmla="*/ 0 w 12193585"/>
                <a:gd name="connsiteY0" fmla="*/ 0 h 666889"/>
                <a:gd name="connsiteX1" fmla="*/ 12190638 w 12193585"/>
                <a:gd name="connsiteY1" fmla="*/ 453118 h 666889"/>
                <a:gd name="connsiteX2" fmla="*/ 12193585 w 12193585"/>
                <a:gd name="connsiteY2" fmla="*/ 666889 h 666889"/>
                <a:gd name="connsiteX3" fmla="*/ 398709 w 12193585"/>
                <a:gd name="connsiteY3" fmla="*/ 647952 h 666889"/>
                <a:gd name="connsiteX4" fmla="*/ 0 w 12193585"/>
                <a:gd name="connsiteY4" fmla="*/ 0 h 666889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6889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9270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9270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0 w 12196760"/>
                <a:gd name="connsiteY0" fmla="*/ 0 h 671765"/>
                <a:gd name="connsiteX1" fmla="*/ 12193813 w 12196760"/>
                <a:gd name="connsiteY1" fmla="*/ 453118 h 671765"/>
                <a:gd name="connsiteX2" fmla="*/ 12196760 w 12196760"/>
                <a:gd name="connsiteY2" fmla="*/ 669270 h 671765"/>
                <a:gd name="connsiteX3" fmla="*/ 1812 w 12196760"/>
                <a:gd name="connsiteY3" fmla="*/ 671765 h 671765"/>
                <a:gd name="connsiteX4" fmla="*/ 0 w 12196760"/>
                <a:gd name="connsiteY4" fmla="*/ 0 h 671765"/>
                <a:gd name="connsiteX0" fmla="*/ 1294 w 12198054"/>
                <a:gd name="connsiteY0" fmla="*/ 0 h 671765"/>
                <a:gd name="connsiteX1" fmla="*/ 12195107 w 12198054"/>
                <a:gd name="connsiteY1" fmla="*/ 453118 h 671765"/>
                <a:gd name="connsiteX2" fmla="*/ 12198054 w 12198054"/>
                <a:gd name="connsiteY2" fmla="*/ 669270 h 671765"/>
                <a:gd name="connsiteX3" fmla="*/ 725 w 12198054"/>
                <a:gd name="connsiteY3" fmla="*/ 671765 h 671765"/>
                <a:gd name="connsiteX4" fmla="*/ 1294 w 12198054"/>
                <a:gd name="connsiteY4" fmla="*/ 0 h 67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8054" h="671765">
                  <a:moveTo>
                    <a:pt x="1294" y="0"/>
                  </a:moveTo>
                  <a:lnTo>
                    <a:pt x="12195107" y="453118"/>
                  </a:lnTo>
                  <a:cubicBezTo>
                    <a:pt x="12196089" y="524375"/>
                    <a:pt x="12197072" y="598013"/>
                    <a:pt x="12198054" y="669270"/>
                  </a:cubicBezTo>
                  <a:lnTo>
                    <a:pt x="725" y="671765"/>
                  </a:lnTo>
                  <a:cubicBezTo>
                    <a:pt x="-1996" y="-277909"/>
                    <a:pt x="4015" y="949674"/>
                    <a:pt x="1294" y="0"/>
                  </a:cubicBezTo>
                  <a:close/>
                </a:path>
              </a:pathLst>
            </a:custGeom>
            <a:solidFill>
              <a:srgbClr val="8BD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sz="1050">
                  <a:effectLst/>
                </a:rPr>
                <a:t> </a:t>
              </a:r>
              <a:r>
                <a:rPr lang="en-US" sz="1050">
                  <a:effectLst/>
                </a:rPr>
                <a:t> </a:t>
              </a:r>
              <a:endParaRPr lang="ro-RO" sz="1050">
                <a:effectLst/>
              </a:endParaRPr>
            </a:p>
          </p:txBody>
        </p:sp>
        <p:sp>
          <p:nvSpPr>
            <p:cNvPr id="15" name="Rectangle 9"/>
            <p:cNvSpPr/>
            <p:nvPr userDrawn="1"/>
          </p:nvSpPr>
          <p:spPr>
            <a:xfrm>
              <a:off x="0" y="6189422"/>
              <a:ext cx="12197399" cy="671765"/>
            </a:xfrm>
            <a:custGeom>
              <a:avLst/>
              <a:gdLst>
                <a:gd name="connsiteX0" fmla="*/ 0 w 12192000"/>
                <a:gd name="connsiteY0" fmla="*/ 0 h 3436850"/>
                <a:gd name="connsiteX1" fmla="*/ 12192000 w 12192000"/>
                <a:gd name="connsiteY1" fmla="*/ 0 h 3436850"/>
                <a:gd name="connsiteX2" fmla="*/ 12192000 w 12192000"/>
                <a:gd name="connsiteY2" fmla="*/ 3436850 h 3436850"/>
                <a:gd name="connsiteX3" fmla="*/ 0 w 12192000"/>
                <a:gd name="connsiteY3" fmla="*/ 3436850 h 3436850"/>
                <a:gd name="connsiteX4" fmla="*/ 0 w 12192000"/>
                <a:gd name="connsiteY4" fmla="*/ 0 h 3436850"/>
                <a:gd name="connsiteX0" fmla="*/ 0 w 12192000"/>
                <a:gd name="connsiteY0" fmla="*/ 0 h 3436850"/>
                <a:gd name="connsiteX1" fmla="*/ 12192000 w 12192000"/>
                <a:gd name="connsiteY1" fmla="*/ 1126672 h 3436850"/>
                <a:gd name="connsiteX2" fmla="*/ 12192000 w 12192000"/>
                <a:gd name="connsiteY2" fmla="*/ 3436850 h 3436850"/>
                <a:gd name="connsiteX3" fmla="*/ 0 w 12192000"/>
                <a:gd name="connsiteY3" fmla="*/ 3436850 h 3436850"/>
                <a:gd name="connsiteX4" fmla="*/ 0 w 12192000"/>
                <a:gd name="connsiteY4" fmla="*/ 0 h 3436850"/>
                <a:gd name="connsiteX0" fmla="*/ 0 w 12200164"/>
                <a:gd name="connsiteY0" fmla="*/ 0 h 2849022"/>
                <a:gd name="connsiteX1" fmla="*/ 12200164 w 12200164"/>
                <a:gd name="connsiteY1" fmla="*/ 538844 h 2849022"/>
                <a:gd name="connsiteX2" fmla="*/ 12200164 w 12200164"/>
                <a:gd name="connsiteY2" fmla="*/ 2849022 h 2849022"/>
                <a:gd name="connsiteX3" fmla="*/ 8164 w 12200164"/>
                <a:gd name="connsiteY3" fmla="*/ 2849022 h 2849022"/>
                <a:gd name="connsiteX4" fmla="*/ 0 w 12200164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9022 h 2849022"/>
                <a:gd name="connsiteX4" fmla="*/ 0 w 12197783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9022 h 2849022"/>
                <a:gd name="connsiteX4" fmla="*/ 0 w 12197783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6641 h 2849022"/>
                <a:gd name="connsiteX4" fmla="*/ 0 w 12197783"/>
                <a:gd name="connsiteY4" fmla="*/ 0 h 2849022"/>
                <a:gd name="connsiteX0" fmla="*/ 0 w 12195401"/>
                <a:gd name="connsiteY0" fmla="*/ 0 h 2849022"/>
                <a:gd name="connsiteX1" fmla="*/ 12195401 w 12195401"/>
                <a:gd name="connsiteY1" fmla="*/ 538844 h 2849022"/>
                <a:gd name="connsiteX2" fmla="*/ 12195401 w 12195401"/>
                <a:gd name="connsiteY2" fmla="*/ 2849022 h 2849022"/>
                <a:gd name="connsiteX3" fmla="*/ 3401 w 12195401"/>
                <a:gd name="connsiteY3" fmla="*/ 2846641 h 2849022"/>
                <a:gd name="connsiteX4" fmla="*/ 0 w 12195401"/>
                <a:gd name="connsiteY4" fmla="*/ 0 h 2849022"/>
                <a:gd name="connsiteX0" fmla="*/ 0 w 12195401"/>
                <a:gd name="connsiteY0" fmla="*/ 0 h 2851403"/>
                <a:gd name="connsiteX1" fmla="*/ 12195401 w 12195401"/>
                <a:gd name="connsiteY1" fmla="*/ 541225 h 2851403"/>
                <a:gd name="connsiteX2" fmla="*/ 12195401 w 12195401"/>
                <a:gd name="connsiteY2" fmla="*/ 2851403 h 2851403"/>
                <a:gd name="connsiteX3" fmla="*/ 3401 w 12195401"/>
                <a:gd name="connsiteY3" fmla="*/ 2849022 h 2851403"/>
                <a:gd name="connsiteX4" fmla="*/ 0 w 12195401"/>
                <a:gd name="connsiteY4" fmla="*/ 0 h 2851403"/>
                <a:gd name="connsiteX0" fmla="*/ 0 w 12193020"/>
                <a:gd name="connsiteY0" fmla="*/ 0 h 2765678"/>
                <a:gd name="connsiteX1" fmla="*/ 12193020 w 12193020"/>
                <a:gd name="connsiteY1" fmla="*/ 455500 h 2765678"/>
                <a:gd name="connsiteX2" fmla="*/ 12193020 w 12193020"/>
                <a:gd name="connsiteY2" fmla="*/ 2765678 h 2765678"/>
                <a:gd name="connsiteX3" fmla="*/ 1020 w 12193020"/>
                <a:gd name="connsiteY3" fmla="*/ 2763297 h 2765678"/>
                <a:gd name="connsiteX4" fmla="*/ 0 w 12193020"/>
                <a:gd name="connsiteY4" fmla="*/ 0 h 2765678"/>
                <a:gd name="connsiteX0" fmla="*/ 0 w 12193020"/>
                <a:gd name="connsiteY0" fmla="*/ 0 h 2763296"/>
                <a:gd name="connsiteX1" fmla="*/ 12193020 w 12193020"/>
                <a:gd name="connsiteY1" fmla="*/ 453118 h 2763296"/>
                <a:gd name="connsiteX2" fmla="*/ 12193020 w 12193020"/>
                <a:gd name="connsiteY2" fmla="*/ 2763296 h 2763296"/>
                <a:gd name="connsiteX3" fmla="*/ 1020 w 12193020"/>
                <a:gd name="connsiteY3" fmla="*/ 2760915 h 2763296"/>
                <a:gd name="connsiteX4" fmla="*/ 0 w 12193020"/>
                <a:gd name="connsiteY4" fmla="*/ 0 h 2763296"/>
                <a:gd name="connsiteX0" fmla="*/ 2018 w 12192656"/>
                <a:gd name="connsiteY0" fmla="*/ 0 h 2763296"/>
                <a:gd name="connsiteX1" fmla="*/ 12192656 w 12192656"/>
                <a:gd name="connsiteY1" fmla="*/ 453118 h 2763296"/>
                <a:gd name="connsiteX2" fmla="*/ 12192656 w 12192656"/>
                <a:gd name="connsiteY2" fmla="*/ 2763296 h 2763296"/>
                <a:gd name="connsiteX3" fmla="*/ 656 w 12192656"/>
                <a:gd name="connsiteY3" fmla="*/ 2760915 h 2763296"/>
                <a:gd name="connsiteX4" fmla="*/ 2018 w 12192656"/>
                <a:gd name="connsiteY4" fmla="*/ 0 h 2763296"/>
                <a:gd name="connsiteX0" fmla="*/ 2018 w 12192656"/>
                <a:gd name="connsiteY0" fmla="*/ 0 h 2763296"/>
                <a:gd name="connsiteX1" fmla="*/ 12192656 w 12192656"/>
                <a:gd name="connsiteY1" fmla="*/ 453118 h 2763296"/>
                <a:gd name="connsiteX2" fmla="*/ 12192656 w 12192656"/>
                <a:gd name="connsiteY2" fmla="*/ 2763296 h 2763296"/>
                <a:gd name="connsiteX3" fmla="*/ 656 w 12192656"/>
                <a:gd name="connsiteY3" fmla="*/ 728915 h 2763296"/>
                <a:gd name="connsiteX4" fmla="*/ 2018 w 12192656"/>
                <a:gd name="connsiteY4" fmla="*/ 0 h 2763296"/>
                <a:gd name="connsiteX0" fmla="*/ 2018 w 12192656"/>
                <a:gd name="connsiteY0" fmla="*/ 0 h 728915"/>
                <a:gd name="connsiteX1" fmla="*/ 12192656 w 12192656"/>
                <a:gd name="connsiteY1" fmla="*/ 453118 h 728915"/>
                <a:gd name="connsiteX2" fmla="*/ 12076535 w 12192656"/>
                <a:gd name="connsiteY2" fmla="*/ 571639 h 728915"/>
                <a:gd name="connsiteX3" fmla="*/ 656 w 12192656"/>
                <a:gd name="connsiteY3" fmla="*/ 728915 h 728915"/>
                <a:gd name="connsiteX4" fmla="*/ 2018 w 12192656"/>
                <a:gd name="connsiteY4" fmla="*/ 0 h 728915"/>
                <a:gd name="connsiteX0" fmla="*/ 2018 w 12195603"/>
                <a:gd name="connsiteY0" fmla="*/ 0 h 728915"/>
                <a:gd name="connsiteX1" fmla="*/ 12192656 w 12195603"/>
                <a:gd name="connsiteY1" fmla="*/ 453118 h 728915"/>
                <a:gd name="connsiteX2" fmla="*/ 12195603 w 12195603"/>
                <a:gd name="connsiteY2" fmla="*/ 666889 h 728915"/>
                <a:gd name="connsiteX3" fmla="*/ 656 w 12195603"/>
                <a:gd name="connsiteY3" fmla="*/ 728915 h 728915"/>
                <a:gd name="connsiteX4" fmla="*/ 2018 w 12195603"/>
                <a:gd name="connsiteY4" fmla="*/ 0 h 728915"/>
                <a:gd name="connsiteX0" fmla="*/ 0 w 12193585"/>
                <a:gd name="connsiteY0" fmla="*/ 0 h 666889"/>
                <a:gd name="connsiteX1" fmla="*/ 12190638 w 12193585"/>
                <a:gd name="connsiteY1" fmla="*/ 453118 h 666889"/>
                <a:gd name="connsiteX2" fmla="*/ 12193585 w 12193585"/>
                <a:gd name="connsiteY2" fmla="*/ 666889 h 666889"/>
                <a:gd name="connsiteX3" fmla="*/ 93893 w 12193585"/>
                <a:gd name="connsiteY3" fmla="*/ 505077 h 666889"/>
                <a:gd name="connsiteX4" fmla="*/ 0 w 12193585"/>
                <a:gd name="connsiteY4" fmla="*/ 0 h 666889"/>
                <a:gd name="connsiteX0" fmla="*/ 0 w 12193585"/>
                <a:gd name="connsiteY0" fmla="*/ 0 h 666889"/>
                <a:gd name="connsiteX1" fmla="*/ 12190638 w 12193585"/>
                <a:gd name="connsiteY1" fmla="*/ 453118 h 666889"/>
                <a:gd name="connsiteX2" fmla="*/ 12193585 w 12193585"/>
                <a:gd name="connsiteY2" fmla="*/ 666889 h 666889"/>
                <a:gd name="connsiteX3" fmla="*/ 398709 w 12193585"/>
                <a:gd name="connsiteY3" fmla="*/ 647952 h 666889"/>
                <a:gd name="connsiteX4" fmla="*/ 0 w 12193585"/>
                <a:gd name="connsiteY4" fmla="*/ 0 h 666889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6889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9270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9270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0 w 12196760"/>
                <a:gd name="connsiteY0" fmla="*/ 0 h 671765"/>
                <a:gd name="connsiteX1" fmla="*/ 12193813 w 12196760"/>
                <a:gd name="connsiteY1" fmla="*/ 453118 h 671765"/>
                <a:gd name="connsiteX2" fmla="*/ 12196760 w 12196760"/>
                <a:gd name="connsiteY2" fmla="*/ 669270 h 671765"/>
                <a:gd name="connsiteX3" fmla="*/ 1812 w 12196760"/>
                <a:gd name="connsiteY3" fmla="*/ 671765 h 671765"/>
                <a:gd name="connsiteX4" fmla="*/ 0 w 12196760"/>
                <a:gd name="connsiteY4" fmla="*/ 0 h 671765"/>
                <a:gd name="connsiteX0" fmla="*/ 1294 w 12198054"/>
                <a:gd name="connsiteY0" fmla="*/ 0 h 671765"/>
                <a:gd name="connsiteX1" fmla="*/ 12195107 w 12198054"/>
                <a:gd name="connsiteY1" fmla="*/ 453118 h 671765"/>
                <a:gd name="connsiteX2" fmla="*/ 12198054 w 12198054"/>
                <a:gd name="connsiteY2" fmla="*/ 669270 h 671765"/>
                <a:gd name="connsiteX3" fmla="*/ 725 w 12198054"/>
                <a:gd name="connsiteY3" fmla="*/ 671765 h 671765"/>
                <a:gd name="connsiteX4" fmla="*/ 1294 w 12198054"/>
                <a:gd name="connsiteY4" fmla="*/ 0 h 67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8054" h="671765">
                  <a:moveTo>
                    <a:pt x="1294" y="0"/>
                  </a:moveTo>
                  <a:lnTo>
                    <a:pt x="12195107" y="453118"/>
                  </a:lnTo>
                  <a:cubicBezTo>
                    <a:pt x="12196089" y="524375"/>
                    <a:pt x="12197072" y="598013"/>
                    <a:pt x="12198054" y="669270"/>
                  </a:cubicBezTo>
                  <a:lnTo>
                    <a:pt x="725" y="671765"/>
                  </a:lnTo>
                  <a:cubicBezTo>
                    <a:pt x="-1996" y="-277909"/>
                    <a:pt x="4015" y="949674"/>
                    <a:pt x="1294" y="0"/>
                  </a:cubicBezTo>
                  <a:close/>
                </a:path>
              </a:pathLst>
            </a:custGeom>
            <a:blipFill dpi="0" rotWithShape="1">
              <a:blip r:embed="rId14">
                <a:alphaModFix amt="1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3810000" ty="355600" sx="35000" sy="35000" flip="x" algn="b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sz="1050">
                  <a:effectLst/>
                </a:rPr>
                <a:t> </a:t>
              </a:r>
              <a:r>
                <a:rPr lang="en-US" sz="1050">
                  <a:effectLst/>
                </a:rPr>
                <a:t> </a:t>
              </a:r>
              <a:endParaRPr lang="ro-RO" sz="1050">
                <a:effectLst/>
              </a:endParaRP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7194" y="4770655"/>
            <a:ext cx="4114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b="0">
                <a:solidFill>
                  <a:schemeClr val="bg1"/>
                </a:solidFill>
                <a:latin typeface="Lato Black" panose="020F0A02020204030203" pitchFamily="34" charset="-18"/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1975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 spc="-113">
          <a:solidFill>
            <a:schemeClr val="bg1"/>
          </a:solidFill>
          <a:latin typeface="Lato" panose="020F0502020204030203" pitchFamily="34" charset="-18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ala-lang.org/download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ala-lang.org/overviews/core/string-interpolation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-1005092"/>
            <a:ext cx="9143999" cy="514028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68;p14">
            <a:extLst>
              <a:ext uri="{FF2B5EF4-FFF2-40B4-BE49-F238E27FC236}">
                <a16:creationId xmlns:a16="http://schemas.microsoft.com/office/drawing/2014/main" id="{59173A3C-23EE-497D-B484-38217E15EC11}"/>
              </a:ext>
            </a:extLst>
          </p:cNvPr>
          <p:cNvSpPr txBox="1"/>
          <p:nvPr/>
        </p:nvSpPr>
        <p:spPr>
          <a:xfrm>
            <a:off x="2" y="597411"/>
            <a:ext cx="9143998" cy="1569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4800" b="1" dirty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Scala Crash Course</a:t>
            </a:r>
            <a:endParaRPr lang="ro-RO" sz="6000" b="1" dirty="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8;p14">
            <a:extLst>
              <a:ext uri="{FF2B5EF4-FFF2-40B4-BE49-F238E27FC236}">
                <a16:creationId xmlns:a16="http://schemas.microsoft.com/office/drawing/2014/main" id="{036D4045-78F0-4989-91A4-94AD41D5C5E2}"/>
              </a:ext>
            </a:extLst>
          </p:cNvPr>
          <p:cNvSpPr txBox="1"/>
          <p:nvPr/>
        </p:nvSpPr>
        <p:spPr>
          <a:xfrm>
            <a:off x="197378" y="263311"/>
            <a:ext cx="7537075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Roboto Black"/>
                <a:ea typeface="Roboto Black"/>
                <a:cs typeface="Roboto Black"/>
                <a:sym typeface="Roboto Black"/>
              </a:rPr>
              <a:t>What is </a:t>
            </a:r>
            <a:r>
              <a:rPr lang="en-US" sz="2800" b="1" dirty="0">
                <a:solidFill>
                  <a:srgbClr val="70AD47"/>
                </a:solidFill>
                <a:latin typeface="Roboto Black"/>
                <a:ea typeface="Roboto Black"/>
                <a:cs typeface="Roboto Black"/>
                <a:sym typeface="Roboto Black"/>
              </a:rPr>
              <a:t>Scala?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30E26C2-AFF0-497D-BC6A-843759002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5" y="1139581"/>
            <a:ext cx="8768009" cy="308440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900" b="1" dirty="0">
                <a:solidFill>
                  <a:schemeClr val="bg2">
                    <a:lumMod val="50000"/>
                  </a:schemeClr>
                </a:solidFill>
              </a:rPr>
              <a:t>Functional programming language (passing functions around)</a:t>
            </a:r>
          </a:p>
          <a:p>
            <a:pPr>
              <a:buFontTx/>
              <a:buChar char="-"/>
            </a:pPr>
            <a:r>
              <a:rPr lang="en-US" sz="1900" b="1" dirty="0">
                <a:solidFill>
                  <a:schemeClr val="bg2">
                    <a:lumMod val="50000"/>
                  </a:schemeClr>
                </a:solidFill>
              </a:rPr>
              <a:t>Object oriented language</a:t>
            </a:r>
          </a:p>
          <a:p>
            <a:pPr>
              <a:buFontTx/>
              <a:buChar char="-"/>
            </a:pPr>
            <a:r>
              <a:rPr lang="en-US" sz="1900" b="1" dirty="0">
                <a:solidFill>
                  <a:schemeClr val="bg2">
                    <a:lumMod val="50000"/>
                  </a:schemeClr>
                </a:solidFill>
              </a:rPr>
              <a:t>Runs on top of JVM</a:t>
            </a:r>
          </a:p>
          <a:p>
            <a:pPr>
              <a:buFontTx/>
              <a:buChar char="-"/>
            </a:pPr>
            <a:r>
              <a:rPr lang="en-US" sz="1900" b="1" dirty="0">
                <a:solidFill>
                  <a:schemeClr val="bg2">
                    <a:lumMod val="50000"/>
                  </a:schemeClr>
                </a:solidFill>
              </a:rPr>
              <a:t>Write less code</a:t>
            </a:r>
          </a:p>
        </p:txBody>
      </p:sp>
    </p:spTree>
    <p:extLst>
      <p:ext uri="{BB962C8B-B14F-4D97-AF65-F5344CB8AC3E}">
        <p14:creationId xmlns:p14="http://schemas.microsoft.com/office/powerpoint/2010/main" val="222478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8;p14">
            <a:extLst>
              <a:ext uri="{FF2B5EF4-FFF2-40B4-BE49-F238E27FC236}">
                <a16:creationId xmlns:a16="http://schemas.microsoft.com/office/drawing/2014/main" id="{036D4045-78F0-4989-91A4-94AD41D5C5E2}"/>
              </a:ext>
            </a:extLst>
          </p:cNvPr>
          <p:cNvSpPr txBox="1"/>
          <p:nvPr/>
        </p:nvSpPr>
        <p:spPr>
          <a:xfrm>
            <a:off x="215155" y="280192"/>
            <a:ext cx="7537075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defRPr/>
            </a:pPr>
            <a:r>
              <a:rPr lang="en-US" sz="2800" b="1" dirty="0">
                <a:solidFill>
                  <a:srgbClr val="70AD47"/>
                </a:solidFill>
                <a:latin typeface="Roboto Black"/>
                <a:ea typeface="Roboto Black"/>
                <a:cs typeface="Roboto Black"/>
                <a:sym typeface="Roboto Black"/>
              </a:rPr>
              <a:t>Scala REPL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EDE275-F508-491A-9CC9-22C66C780DAC}"/>
              </a:ext>
            </a:extLst>
          </p:cNvPr>
          <p:cNvSpPr txBox="1"/>
          <p:nvPr/>
        </p:nvSpPr>
        <p:spPr>
          <a:xfrm>
            <a:off x="5685182" y="727538"/>
            <a:ext cx="3522429" cy="1979381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r>
              <a:rPr lang="en-US" sz="11500" b="1" dirty="0">
                <a:solidFill>
                  <a:schemeClr val="bg1"/>
                </a:solidFill>
                <a:latin typeface="Roboto Black"/>
              </a:rPr>
              <a:t>Q&amp;A</a:t>
            </a:r>
            <a:endParaRPr lang="en-US" sz="6000" dirty="0">
              <a:solidFill>
                <a:schemeClr val="bg1"/>
              </a:solidFill>
              <a:latin typeface="Lato" panose="020F0502020204030203" pitchFamily="34" charset="-1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35EF0C-EDEC-4354-AF1B-01D08912040B}"/>
              </a:ext>
            </a:extLst>
          </p:cNvPr>
          <p:cNvSpPr/>
          <p:nvPr/>
        </p:nvSpPr>
        <p:spPr>
          <a:xfrm>
            <a:off x="2689548" y="456264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84215312-DDEE-4175-8EE7-37C212AE3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50" y="1029549"/>
            <a:ext cx="8768009" cy="308440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900" dirty="0"/>
              <a:t>Binaries from </a:t>
            </a:r>
            <a:r>
              <a:rPr lang="en-US" sz="1900" dirty="0">
                <a:hlinkClick r:id="rId3"/>
              </a:rPr>
              <a:t>https://www.scala-lang.org/download/</a:t>
            </a:r>
            <a:endParaRPr lang="en-US" sz="1900" dirty="0"/>
          </a:p>
          <a:p>
            <a:pPr>
              <a:buFontTx/>
              <a:buChar char="-"/>
            </a:pPr>
            <a:r>
              <a:rPr lang="en-US" sz="1900" dirty="0"/>
              <a:t>Set </a:t>
            </a:r>
            <a:r>
              <a:rPr lang="en-US" sz="1900" b="1" dirty="0"/>
              <a:t>SCALA_HOME </a:t>
            </a:r>
            <a:r>
              <a:rPr lang="en-US" sz="1900" dirty="0"/>
              <a:t>+ </a:t>
            </a:r>
            <a:r>
              <a:rPr lang="en-US" sz="1900" b="1" dirty="0"/>
              <a:t>PATH</a:t>
            </a:r>
            <a:r>
              <a:rPr lang="en-US" sz="1900" dirty="0"/>
              <a:t> environment variables</a:t>
            </a:r>
          </a:p>
          <a:p>
            <a:pPr>
              <a:buFontTx/>
              <a:buChar char="-"/>
            </a:pPr>
            <a:r>
              <a:rPr lang="en-US" sz="1900" dirty="0"/>
              <a:t>Type </a:t>
            </a:r>
            <a:r>
              <a:rPr lang="en-US" sz="1900" b="1" dirty="0" err="1"/>
              <a:t>scala</a:t>
            </a:r>
            <a:r>
              <a:rPr lang="en-US" sz="1900" dirty="0"/>
              <a:t> from a command line.</a:t>
            </a:r>
          </a:p>
          <a:p>
            <a:pPr marL="0" indent="0"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874538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B7CD6-967F-41B0-9779-D9FCB5B9C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 Basics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7D9204-FE46-4B1B-A613-E8BDFFB9B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4</a:t>
            </a:fld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939574-5047-42F5-AA4A-5BB331321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starting code from GitHub:</a:t>
            </a:r>
          </a:p>
          <a:p>
            <a:pPr lvl="1"/>
            <a:r>
              <a:rPr lang="en-US" b="1" dirty="0"/>
              <a:t>git clone https://github.com/bogdannb/scala_spark_course.git</a:t>
            </a:r>
          </a:p>
          <a:p>
            <a:r>
              <a:rPr lang="en-US" b="1" dirty="0"/>
              <a:t>Scala Worksheets </a:t>
            </a:r>
            <a:r>
              <a:rPr lang="en-US" dirty="0"/>
              <a:t>in Scala IDE</a:t>
            </a:r>
            <a:endParaRPr lang="en-US" b="1" dirty="0"/>
          </a:p>
          <a:p>
            <a:r>
              <a:rPr lang="en-US" b="1" dirty="0"/>
              <a:t>var</a:t>
            </a:r>
            <a:r>
              <a:rPr lang="en-US" dirty="0"/>
              <a:t> (mutable) vs </a:t>
            </a:r>
            <a:r>
              <a:rPr lang="en-US" b="1" dirty="0" err="1"/>
              <a:t>val</a:t>
            </a:r>
            <a:r>
              <a:rPr lang="en-US" dirty="0"/>
              <a:t> (immutable) </a:t>
            </a:r>
          </a:p>
          <a:p>
            <a:r>
              <a:rPr lang="en-US" dirty="0"/>
              <a:t>Types: </a:t>
            </a:r>
            <a:r>
              <a:rPr lang="en-US" b="1" dirty="0"/>
              <a:t>String, Int, Boolean, Char, Double, Float, Long, Byte</a:t>
            </a:r>
          </a:p>
        </p:txBody>
      </p:sp>
    </p:spTree>
    <p:extLst>
      <p:ext uri="{BB962C8B-B14F-4D97-AF65-F5344CB8AC3E}">
        <p14:creationId xmlns:p14="http://schemas.microsoft.com/office/powerpoint/2010/main" val="3635567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4D046-4FA1-4F5D-9227-D32EA784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 Type Hierarchy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A509F2-C1DF-4EF3-99C4-158C8FED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5</a:t>
            </a:fld>
            <a:endParaRPr lang="ro-RO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B2CE5F4-60E6-45B5-9EB8-6212144C2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7945" y="1150938"/>
            <a:ext cx="7608748" cy="342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443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043A6-5672-4EB6-B760-7848403BA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 Basics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2910DF-708A-4FEB-BBAF-113F7F01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6</a:t>
            </a:fld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E67B4C-8155-4AAD-9F92-492A7BCD0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Formatting</a:t>
            </a:r>
          </a:p>
          <a:p>
            <a:r>
              <a:rPr lang="en-US" dirty="0"/>
              <a:t>Padding</a:t>
            </a:r>
          </a:p>
          <a:p>
            <a:r>
              <a:rPr lang="en-US" dirty="0"/>
              <a:t>Interpolation (substitution)</a:t>
            </a:r>
          </a:p>
          <a:p>
            <a:r>
              <a:rPr lang="en-US" dirty="0"/>
              <a:t>See also </a:t>
            </a:r>
            <a:r>
              <a:rPr lang="en-US" dirty="0">
                <a:hlinkClick r:id="rId3"/>
              </a:rPr>
              <a:t>https://docs.scala-lang.org/overviews/core/string-interpolation.html</a:t>
            </a:r>
            <a:r>
              <a:rPr lang="en-US" dirty="0"/>
              <a:t> for more documentation</a:t>
            </a:r>
          </a:p>
          <a:p>
            <a:r>
              <a:rPr lang="en-US" dirty="0"/>
              <a:t>Regex -  a bit weird, as weird as Scala gets </a:t>
            </a:r>
            <a:r>
              <a:rPr lang="en-US" dirty="0">
                <a:sym typeface="Wingdings" panose="05000000000000000000" pitchFamily="2" charset="2"/>
              </a:rPr>
              <a:t> </a:t>
            </a:r>
          </a:p>
          <a:p>
            <a:r>
              <a:rPr lang="en-US" dirty="0"/>
              <a:t>Boolean operators</a:t>
            </a:r>
          </a:p>
          <a:p>
            <a:r>
              <a:rPr lang="en-US" b="1" dirty="0"/>
              <a:t>Exercise + solution</a:t>
            </a:r>
          </a:p>
        </p:txBody>
      </p:sp>
    </p:spTree>
    <p:extLst>
      <p:ext uri="{BB962C8B-B14F-4D97-AF65-F5344CB8AC3E}">
        <p14:creationId xmlns:p14="http://schemas.microsoft.com/office/powerpoint/2010/main" val="2822987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12DF9-7076-4450-8390-5CFBEEE87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 Flow Control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8F6FF6-713C-4363-AC11-E140547AA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7</a:t>
            </a:fld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205BF3-A5AA-4CC4-9ED8-72C333974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if, if-else</a:t>
            </a:r>
          </a:p>
          <a:p>
            <a:r>
              <a:rPr lang="en-US" dirty="0"/>
              <a:t>match</a:t>
            </a:r>
          </a:p>
          <a:p>
            <a:r>
              <a:rPr lang="en-US" dirty="0"/>
              <a:t>for loops with range operator</a:t>
            </a:r>
          </a:p>
          <a:p>
            <a:r>
              <a:rPr lang="en-US" dirty="0"/>
              <a:t>while loops</a:t>
            </a:r>
          </a:p>
          <a:p>
            <a:r>
              <a:rPr lang="en-US" dirty="0"/>
              <a:t>do-while</a:t>
            </a:r>
          </a:p>
          <a:p>
            <a:r>
              <a:rPr lang="en-US" dirty="0"/>
              <a:t>automatic return + first example of a function passed to another function</a:t>
            </a:r>
          </a:p>
          <a:p>
            <a:r>
              <a:rPr lang="en-US" b="1" dirty="0" err="1"/>
              <a:t>Fibonnaci</a:t>
            </a:r>
            <a:r>
              <a:rPr lang="en-US" b="1" dirty="0"/>
              <a:t> exercise + solution</a:t>
            </a:r>
          </a:p>
        </p:txBody>
      </p:sp>
    </p:spTree>
    <p:extLst>
      <p:ext uri="{BB962C8B-B14F-4D97-AF65-F5344CB8AC3E}">
        <p14:creationId xmlns:p14="http://schemas.microsoft.com/office/powerpoint/2010/main" val="1649157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D6427-5714-4601-83C0-3C7E66DF4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 Functions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8572B6-C2C6-4AD5-9C95-706728FC5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8</a:t>
            </a:fld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80298A-F638-4687-B3E3-E0C4C97B7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Anatomy of a function</a:t>
            </a:r>
          </a:p>
          <a:p>
            <a:r>
              <a:rPr lang="en-US" dirty="0"/>
              <a:t>Passing functions as parameters</a:t>
            </a:r>
          </a:p>
          <a:p>
            <a:r>
              <a:rPr lang="en-US" dirty="0"/>
              <a:t>Lambda functions (anonymous function, function literals)</a:t>
            </a:r>
          </a:p>
          <a:p>
            <a:r>
              <a:rPr lang="en-US" b="1" dirty="0"/>
              <a:t>Exercise + solution</a:t>
            </a:r>
          </a:p>
        </p:txBody>
      </p:sp>
    </p:spTree>
    <p:extLst>
      <p:ext uri="{BB962C8B-B14F-4D97-AF65-F5344CB8AC3E}">
        <p14:creationId xmlns:p14="http://schemas.microsoft.com/office/powerpoint/2010/main" val="2175862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6EBAD-B155-42A9-84CA-BB211E918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66B8C9-F47B-4BA1-8EA1-BC4DC936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9</a:t>
            </a:fld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24BEC0-2304-42E6-BE3D-6A901B647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Tuples = immutable lists</a:t>
            </a:r>
          </a:p>
          <a:p>
            <a:r>
              <a:rPr lang="en-US" dirty="0"/>
              <a:t>Tuples are used a lot in Spark</a:t>
            </a:r>
          </a:p>
          <a:p>
            <a:r>
              <a:rPr lang="en-US" dirty="0"/>
              <a:t>Fields of tuples are 1-based</a:t>
            </a:r>
          </a:p>
          <a:p>
            <a:r>
              <a:rPr lang="en-US" dirty="0"/>
              <a:t>List, functions over lists, lost of functions in Scala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Maps</a:t>
            </a:r>
          </a:p>
          <a:p>
            <a:r>
              <a:rPr lang="en-US" dirty="0">
                <a:sym typeface="Wingdings" panose="05000000000000000000" pitchFamily="2" charset="2"/>
              </a:rPr>
              <a:t>Try syntax</a:t>
            </a:r>
          </a:p>
          <a:p>
            <a:r>
              <a:rPr lang="en-US" dirty="0">
                <a:sym typeface="Wingdings" panose="05000000000000000000" pitchFamily="2" charset="2"/>
              </a:rPr>
              <a:t>Other structures – during the course</a:t>
            </a:r>
          </a:p>
          <a:p>
            <a:r>
              <a:rPr lang="en-US" b="1" dirty="0">
                <a:sym typeface="Wingdings" panose="05000000000000000000" pitchFamily="2" charset="2"/>
              </a:rPr>
              <a:t>Exercise + solution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587507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>
          <a:defRPr sz="1200" dirty="0" smtClean="0">
            <a:latin typeface="Lato" panose="020F0502020204030203" pitchFamily="34" charset="-1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2A58547029454AB19C4743817AE4E4" ma:contentTypeVersion="4" ma:contentTypeDescription="Create a new document." ma:contentTypeScope="" ma:versionID="fcb8c4a679d8ace45ceb166f3c894db4">
  <xsd:schema xmlns:xsd="http://www.w3.org/2001/XMLSchema" xmlns:xs="http://www.w3.org/2001/XMLSchema" xmlns:p="http://schemas.microsoft.com/office/2006/metadata/properties" xmlns:ns2="ec6ec6ed-b5e9-44ae-a1e4-02d3a5f2b088" xmlns:ns3="f9d38366-44fa-4455-b38c-7d58d880822d" targetNamespace="http://schemas.microsoft.com/office/2006/metadata/properties" ma:root="true" ma:fieldsID="32794913e6579e7cdd79cea120e27724" ns2:_="" ns3:_="">
    <xsd:import namespace="ec6ec6ed-b5e9-44ae-a1e4-02d3a5f2b088"/>
    <xsd:import namespace="f9d38366-44fa-4455-b38c-7d58d880822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6ec6ed-b5e9-44ae-a1e4-02d3a5f2b08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d38366-44fa-4455-b38c-7d58d88082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F9D2C0E-8EC1-40ED-8E3B-49799F2A81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C42EE84-F11C-42C7-AEE1-990C959312CE}">
  <ds:schemaRefs>
    <ds:schemaRef ds:uri="http://schemas.microsoft.com/office/2006/documentManagement/types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f9d38366-44fa-4455-b38c-7d58d880822d"/>
    <ds:schemaRef ds:uri="ec6ec6ed-b5e9-44ae-a1e4-02d3a5f2b088"/>
  </ds:schemaRefs>
</ds:datastoreItem>
</file>

<file path=customXml/itemProps3.xml><?xml version="1.0" encoding="utf-8"?>
<ds:datastoreItem xmlns:ds="http://schemas.openxmlformats.org/officeDocument/2006/customXml" ds:itemID="{30BE9370-688B-43F1-8A92-30C488D0F2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6ec6ed-b5e9-44ae-a1e4-02d3a5f2b088"/>
    <ds:schemaRef ds:uri="f9d38366-44fa-4455-b38c-7d58d88082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Microsoft Office PowerPoint</Application>
  <PresentationFormat>On-screen Show (16:9)</PresentationFormat>
  <Paragraphs>54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Lato</vt:lpstr>
      <vt:lpstr>Lato Black</vt:lpstr>
      <vt:lpstr>Roboto Black</vt:lpstr>
      <vt:lpstr>Arial</vt:lpstr>
      <vt:lpstr>Calibri</vt:lpstr>
      <vt:lpstr>Simple Light</vt:lpstr>
      <vt:lpstr>Office Theme</vt:lpstr>
      <vt:lpstr>PowerPoint Presentation</vt:lpstr>
      <vt:lpstr>PowerPoint Presentation</vt:lpstr>
      <vt:lpstr>PowerPoint Presentation</vt:lpstr>
      <vt:lpstr>Scala Basics</vt:lpstr>
      <vt:lpstr>Scala Type Hierarchy</vt:lpstr>
      <vt:lpstr>Scala Basics</vt:lpstr>
      <vt:lpstr>Scala Flow Control</vt:lpstr>
      <vt:lpstr>Scala Functions</vt:lpstr>
      <vt:lpstr>Data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Golf</dc:creator>
  <cp:lastModifiedBy>Bogdan Niculescu</cp:lastModifiedBy>
  <cp:revision>151</cp:revision>
  <cp:lastPrinted>2018-12-13T17:38:42Z</cp:lastPrinted>
  <dcterms:modified xsi:type="dcterms:W3CDTF">2019-10-26T06:57:07Z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0x010100172A58547029454AB19C4743817AE4E4</vt:lpwstr>
  </property>
</Properties>
</file>