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9"/>
  </p:notesMasterIdLst>
  <p:sldIdLst>
    <p:sldId id="260" r:id="rId6"/>
    <p:sldId id="323" r:id="rId7"/>
    <p:sldId id="32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62292" autoAdjust="0"/>
  </p:normalViewPr>
  <p:slideViewPr>
    <p:cSldViewPr snapToGrid="0" snapToObjects="1">
      <p:cViewPr varScale="1">
        <p:scale>
          <a:sx n="104" d="100"/>
          <a:sy n="104" d="100"/>
        </p:scale>
        <p:origin x="197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0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og-education.com/spark-scal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Instructions: </a:t>
            </a:r>
            <a:r>
              <a:rPr lang="en-US" sz="2000" dirty="0">
                <a:hlinkClick r:id="rId3"/>
              </a:rPr>
              <a:t>https://sundog-education.com/spark-scala/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JDK 8 + JAVA_HOME + PATH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Download SPARK 2.4 + SPARK_HOME + PATH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Winutils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+ HADOOP_HOME + PATH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Intellij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IDEA 2019 + Scala plugin (File -&gt; Settings -&gt; Plugins)</a:t>
            </a: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Spark 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Open spark-shell</a:t>
            </a:r>
          </a:p>
          <a:p>
            <a:pPr>
              <a:buFontTx/>
              <a:buChar char="-"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rdd</a:t>
            </a:r>
            <a:r>
              <a:rPr lang="en-US" b="1" dirty="0"/>
              <a:t> = </a:t>
            </a:r>
            <a:r>
              <a:rPr lang="en-US" b="1" dirty="0" err="1"/>
              <a:t>sc.textFile</a:t>
            </a:r>
            <a:r>
              <a:rPr lang="en-US" b="1" dirty="0"/>
              <a:t>(“README.md”)</a:t>
            </a:r>
          </a:p>
          <a:p>
            <a:pPr>
              <a:buFontTx/>
              <a:buChar char="-"/>
            </a:pPr>
            <a:r>
              <a:rPr lang="en-US" b="1" dirty="0" err="1"/>
              <a:t>rdd.count</a:t>
            </a:r>
            <a:r>
              <a:rPr lang="en-US" b="1" dirty="0"/>
              <a:t>()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Ctrl+D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for closing the window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160</cp:revision>
  <cp:lastPrinted>2018-12-13T17:38:42Z</cp:lastPrinted>
  <dcterms:modified xsi:type="dcterms:W3CDTF">2019-10-29T15:06:20Z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