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24"/>
  </p:notesMasterIdLst>
  <p:sldIdLst>
    <p:sldId id="260" r:id="rId6"/>
    <p:sldId id="330" r:id="rId7"/>
    <p:sldId id="325" r:id="rId8"/>
    <p:sldId id="329" r:id="rId9"/>
    <p:sldId id="326" r:id="rId10"/>
    <p:sldId id="327" r:id="rId11"/>
    <p:sldId id="328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6" autoAdjust="0"/>
    <p:restoredTop sz="62292" autoAdjust="0"/>
  </p:normalViewPr>
  <p:slideViewPr>
    <p:cSldViewPr snapToGrid="0" snapToObjects="1">
      <p:cViewPr varScale="1">
        <p:scale>
          <a:sx n="104" d="100"/>
          <a:sy n="104" d="100"/>
        </p:scale>
        <p:origin x="197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46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7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5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7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21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0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26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1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map.org/download.html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2" y="597411"/>
            <a:ext cx="9143998" cy="15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Spark Streaming with Clickstream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5434-BF08-40BF-BFB1-53AECE5E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E7CAB1-910D-40EC-9355-9960E521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D29958-D97E-45E4-A051-FCEBE2AE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9C08D-5A83-4B9B-961A-589E5D9A4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4" y="1150144"/>
            <a:ext cx="4849215" cy="302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0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05ED-C649-4B06-8B24-C64E9C0C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06F7C-B976-4313-88CC-2D87CFD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BA09A9-A19E-40FD-9104-D7EC611DF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Streaming with Spark SQL</a:t>
            </a:r>
          </a:p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57728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FD5D-DC87-4930-B3B4-89AB5DCA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Streaming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EDAEA-70E8-4F8E-BBB5-B8FAD4DB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12</a:t>
            </a:fld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C88CDF-49D3-482D-B915-608B36E2E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194" y="929266"/>
            <a:ext cx="5005411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AE22-7049-4C5E-B000-45CF5587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Streaming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11F76-068A-4C42-8426-2C0A3E36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13</a:t>
            </a:fld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F975BE-0DA8-4A7F-B096-AF3A6A820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4" y="997660"/>
            <a:ext cx="4993983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6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BB57-7BC0-41C7-9098-446EABAD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Streaming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8A772-056A-4E60-8709-37D788A0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C5DCEF-1164-4A78-AECD-C900690F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64D3F-D44C-4E94-9BC0-839681144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4" y="1150144"/>
            <a:ext cx="4848297" cy="33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0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1AE7-C6DC-4F62-8E1D-49F21F6A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Streaming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FC4E3-0CC3-44BF-B626-DDD192B9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15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42A19C-395E-4699-BFB1-C61F3BE7A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AB54EC-59D4-4993-8846-0EF80EF9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02" y="1133693"/>
            <a:ext cx="5006233" cy="344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6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E850-60EC-4EEF-8180-6CC02F36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Streaming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5367B7-F50F-4965-835D-5FDADCB8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16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6D7464-45CA-4A4D-B2C7-D4B47CD7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67D38-E255-41CF-B2FB-B03393FC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4" y="1082118"/>
            <a:ext cx="6522638" cy="282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6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0603-5BFF-4B63-A474-D6BE070D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Streaming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EC11C8-6922-44FF-9B8E-259A9DE1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17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3BC1F3-D5D1-4662-ACE3-342E2DFF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C6FCF-ED6D-4765-9A97-43C4CA7EC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4" y="1150144"/>
            <a:ext cx="4854911" cy="32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4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0325-2FC8-4150-A947-F1B8763F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Streams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58C86A-AB21-463E-8925-7F2AE70C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18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845B2-D138-43D0-968D-CE7BEECD6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 err="1"/>
              <a:t>StructuredStreaming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3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0776-8C55-43B2-ADE3-E2BD8878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32A9A9-7476-479F-AFCF-C575A435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A58AD-ABAB-46BD-8F2B-89896BF4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BFCB2237-4327-4C10-BA5F-AD67F16F8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4" y="997660"/>
            <a:ext cx="5521209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6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C920-C1D8-4B19-ADDF-5679BCA0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16C2F4-FED7-4895-8ADD-2F21C261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3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DAD7AC-9449-48BA-ACFE-371B7969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nmap</a:t>
            </a:r>
            <a:r>
              <a:rPr lang="en-US" dirty="0"/>
              <a:t> utilities for Windows from </a:t>
            </a:r>
            <a:r>
              <a:rPr lang="en-US" dirty="0" err="1"/>
              <a:t>utils</a:t>
            </a:r>
            <a:r>
              <a:rPr lang="en-US" dirty="0"/>
              <a:t> folder </a:t>
            </a:r>
          </a:p>
          <a:p>
            <a:r>
              <a:rPr lang="en-US" dirty="0"/>
              <a:t>Nmap was downloaded from </a:t>
            </a:r>
            <a:r>
              <a:rPr lang="en-US" dirty="0">
                <a:hlinkClick r:id="rId2"/>
              </a:rPr>
              <a:t>https://nmap.org/download.html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5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C920-C1D8-4B19-ADDF-5679BCA0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16C2F4-FED7-4895-8ADD-2F21C261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4</a:t>
            </a:fld>
            <a:endParaRPr lang="ro-RO"/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89A3B43E-55F6-4EB3-B06E-622EA3739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4" y="1012392"/>
            <a:ext cx="5545321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8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0EE8-6B36-4FFD-9CAE-5523E60D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665AB-691B-4B7B-BBB2-51FD923C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B2EC18-16E5-45B5-88C8-C6105FF0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from network (from a port)</a:t>
            </a:r>
          </a:p>
          <a:p>
            <a:r>
              <a:rPr lang="en-US" dirty="0" err="1"/>
              <a:t>LogParser.scala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6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B991-8B57-4C54-9DF6-BE23B575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34A1C-108A-4FCA-9E58-63C973DE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4D6087-A337-4858-8DB9-0B57292A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LogAlarmer.scala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EA9D0-B040-4EE4-A53B-3A8466487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269" y="925677"/>
            <a:ext cx="5774915" cy="364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3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4755-8782-4AAF-B736-9C1884D3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2BAAD9-335E-4914-BAFB-B7BF9222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7</a:t>
            </a:fld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4253B9-581D-4691-8566-3151CD926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4" y="997660"/>
            <a:ext cx="5515319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5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736A-A2FF-483C-AEC7-1B901D9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59811-C308-4B2D-8D5F-F7AF819C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8</a:t>
            </a:fld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D014AA-64BA-4288-9FF8-A65B2B566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4" y="997660"/>
            <a:ext cx="5053577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6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E2D6-188F-43C7-8603-C39B7320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AEA3BA-C207-44BA-A213-69E69E67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9</a:t>
            </a:fld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DC079B-1D1A-415D-BCAA-0A0635C19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194" y="997660"/>
            <a:ext cx="5002334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831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On-screen Show (16:9)</PresentationFormat>
  <Paragraphs>45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Spark Streaming</vt:lpstr>
      <vt:lpstr>Spark Streaming</vt:lpstr>
      <vt:lpstr>Spark Streaming</vt:lpstr>
      <vt:lpstr>Exercise</vt:lpstr>
      <vt:lpstr>Exercise</vt:lpstr>
      <vt:lpstr>Spark SQL</vt:lpstr>
      <vt:lpstr>Spark SQL</vt:lpstr>
      <vt:lpstr>Spark SQL</vt:lpstr>
      <vt:lpstr>Spark SQL</vt:lpstr>
      <vt:lpstr>Exercise</vt:lpstr>
      <vt:lpstr>Structured Streaming</vt:lpstr>
      <vt:lpstr>Structured Streaming</vt:lpstr>
      <vt:lpstr>Structured Streaming</vt:lpstr>
      <vt:lpstr>Structured Streaming</vt:lpstr>
      <vt:lpstr>Structured Streaming</vt:lpstr>
      <vt:lpstr>Structured Streaming</vt:lpstr>
      <vt:lpstr>Structured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171</cp:revision>
  <cp:lastPrinted>2018-12-13T17:38:42Z</cp:lastPrinted>
  <dcterms:modified xsi:type="dcterms:W3CDTF">2019-10-29T16:03:02Z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