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12"/>
  </p:notesMasterIdLst>
  <p:sldIdLst>
    <p:sldId id="260" r:id="rId6"/>
    <p:sldId id="325" r:id="rId7"/>
    <p:sldId id="326" r:id="rId8"/>
    <p:sldId id="327" r:id="rId9"/>
    <p:sldId id="328" r:id="rId10"/>
    <p:sldId id="32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6" autoAdjust="0"/>
    <p:restoredTop sz="62292" autoAdjust="0"/>
  </p:normalViewPr>
  <p:slideViewPr>
    <p:cSldViewPr snapToGrid="0" snapToObjects="1">
      <p:cViewPr varScale="1">
        <p:scale>
          <a:sx n="104" d="100"/>
          <a:sy n="104" d="100"/>
        </p:scale>
        <p:origin x="197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4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2" y="597411"/>
            <a:ext cx="9143998" cy="15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800" b="1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Spark integration </a:t>
            </a:r>
            <a:r>
              <a:rPr lang="en-US" sz="48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with other systems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E453-962C-4145-BAEE-62F52C97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DF1FC8-EAC0-4BB3-A464-222B2445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2</a:t>
            </a:fld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7C9E8D-D265-4E3C-BACF-E42973525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194" y="1030865"/>
            <a:ext cx="5053577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5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DD5A-DC7C-4CF3-B481-55F451A9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AE10D-E6B9-4804-916C-6C1052AF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3</a:t>
            </a:fld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F24E82-07BB-459F-BBBF-C63F50FBA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4" y="997660"/>
            <a:ext cx="5080992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3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2CCB-9CD3-4298-9751-2BD2F164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64A2C2-7245-455E-ACA0-D8FCD08E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4</a:t>
            </a:fld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605BF3-3642-4E4A-BE25-0ADBEFB2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194" y="997660"/>
            <a:ext cx="5091457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5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3659-30CF-44C4-AA37-38749410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48EC4E-5B5B-4C8B-AC55-2D071779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053FDE-7736-4D9B-9801-67D3E310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3D3F0-4EA2-43B2-A417-37EB73FA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03" y="1053457"/>
            <a:ext cx="5237142" cy="35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B6DF-FA8B-4A02-A906-59165759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coding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F0BE2-3ED5-4784-AE59-233C9C78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12FF4-844C-4794-A964-C423123D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code </a:t>
            </a:r>
            <a:r>
              <a:rPr lang="en-US" dirty="0" err="1"/>
              <a:t>KafkaExample.scala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319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customXml/itemProps2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(16:9)</PresentationFormat>
  <Paragraphs>11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Apache Kafka</vt:lpstr>
      <vt:lpstr>Apache Kafka</vt:lpstr>
      <vt:lpstr>Apache Kafka</vt:lpstr>
      <vt:lpstr>PowerPoint Presentation</vt:lpstr>
      <vt:lpstr>Hands on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165</cp:revision>
  <cp:lastPrinted>2018-12-13T17:38:42Z</cp:lastPrinted>
  <dcterms:modified xsi:type="dcterms:W3CDTF">2019-10-29T16:22:20Z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