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87" r:id="rId26"/>
    <p:sldId id="288" r:id="rId27"/>
    <p:sldId id="289" r:id="rId28"/>
    <p:sldId id="279" r:id="rId29"/>
    <p:sldId id="280" r:id="rId30"/>
    <p:sldId id="283" r:id="rId31"/>
    <p:sldId id="284" r:id="rId32"/>
    <p:sldId id="285" r:id="rId33"/>
    <p:sldId id="290" r:id="rId34"/>
    <p:sldId id="291" r:id="rId35"/>
    <p:sldId id="292" r:id="rId36"/>
    <p:sldId id="293" r:id="rId37"/>
    <p:sldId id="294" r:id="rId38"/>
    <p:sldId id="281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Oancea" userId="20138dafb14059f2" providerId="LiveId" clId="{DCAA2ED7-EC86-4077-8799-747D5CBC5BD4}"/>
    <pc:docChg chg="custSel modSld">
      <pc:chgData name="Bogdan Oancea" userId="20138dafb14059f2" providerId="LiveId" clId="{DCAA2ED7-EC86-4077-8799-747D5CBC5BD4}" dt="2022-10-10T15:36:23.397" v="3" actId="5793"/>
      <pc:docMkLst>
        <pc:docMk/>
      </pc:docMkLst>
      <pc:sldChg chg="modSp mod">
        <pc:chgData name="Bogdan Oancea" userId="20138dafb14059f2" providerId="LiveId" clId="{DCAA2ED7-EC86-4077-8799-747D5CBC5BD4}" dt="2022-10-10T15:36:23.397" v="3" actId="5793"/>
        <pc:sldMkLst>
          <pc:docMk/>
          <pc:sldMk cId="3839712636" sldId="282"/>
        </pc:sldMkLst>
        <pc:spChg chg="mod">
          <ac:chgData name="Bogdan Oancea" userId="20138dafb14059f2" providerId="LiveId" clId="{DCAA2ED7-EC86-4077-8799-747D5CBC5BD4}" dt="2022-10-10T15:36:23.397" v="3" actId="5793"/>
          <ac:spMkLst>
            <pc:docMk/>
            <pc:sldMk cId="3839712636" sldId="28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9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0DF4-BDD8-47B2-AE22-933CA1D7970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F8CA-099E-4CF3-B022-56B0C2C7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CpG3oATGIs" TargetMode="External"/><Relationship Id="rId2" Type="http://schemas.openxmlformats.org/officeDocument/2006/relationships/hyperlink" Target="https://www.youtube.com/watch?v=ot9LoXNSqL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OLN-t09-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0772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 err="1"/>
              <a:t>Limbajul</a:t>
            </a:r>
            <a:r>
              <a:rPr lang="en-US" sz="8800" b="1" dirty="0"/>
              <a:t>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/>
              <a:t>Initiere</a:t>
            </a:r>
            <a:r>
              <a:rPr lang="en-US" sz="3600" b="1" dirty="0"/>
              <a:t> in </a:t>
            </a:r>
            <a:r>
              <a:rPr lang="en-US" sz="3600" b="1" dirty="0" err="1"/>
              <a:t>limbajul</a:t>
            </a:r>
            <a:r>
              <a:rPr lang="en-US" sz="3600" b="1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2911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Instructiunea</a:t>
            </a:r>
            <a:r>
              <a:rPr lang="fr-FR" dirty="0"/>
              <a:t> </a:t>
            </a:r>
            <a:r>
              <a:rPr lang="fr-FR" b="1" dirty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Instructiunea</a:t>
            </a:r>
            <a:r>
              <a:rPr lang="en-US" dirty="0"/>
              <a:t>   "</a:t>
            </a:r>
            <a:r>
              <a:rPr lang="en-US" b="1" i="1" dirty="0"/>
              <a:t>for</a:t>
            </a:r>
            <a:r>
              <a:rPr lang="en-US" dirty="0"/>
              <a:t>"  este  o  </a:t>
            </a:r>
            <a:r>
              <a:rPr lang="en-US" dirty="0" err="1"/>
              <a:t>bucla</a:t>
            </a:r>
            <a:r>
              <a:rPr lang="en-US" dirty="0"/>
              <a:t>,   o  </a:t>
            </a:r>
            <a:r>
              <a:rPr lang="en-US" dirty="0" err="1"/>
              <a:t>generalizare</a:t>
            </a:r>
            <a:r>
              <a:rPr lang="en-US" dirty="0"/>
              <a:t>   a   lui  “</a:t>
            </a:r>
            <a:r>
              <a:rPr lang="en-US" b="1" i="1" dirty="0"/>
              <a:t>while</a:t>
            </a:r>
            <a:r>
              <a:rPr lang="en-US" dirty="0"/>
              <a:t>” </a:t>
            </a:r>
          </a:p>
          <a:p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separate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si </a:t>
            </a:r>
            <a:r>
              <a:rPr lang="en-US" dirty="0" err="1"/>
              <a:t>virgula</a:t>
            </a:r>
            <a:r>
              <a:rPr lang="en-US" dirty="0"/>
              <a:t>. Prima parte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executa</a:t>
            </a:r>
            <a:r>
              <a:rPr lang="en-US" dirty="0"/>
              <a:t> o data, </a:t>
            </a:r>
            <a:r>
              <a:rPr lang="en-US" dirty="0" err="1"/>
              <a:t>inainte</a:t>
            </a:r>
            <a:r>
              <a:rPr lang="en-US" dirty="0"/>
              <a:t> ca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propriu-zisa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inceapa</a:t>
            </a:r>
            <a:r>
              <a:rPr lang="en-US" dirty="0"/>
              <a:t>.  </a:t>
            </a:r>
          </a:p>
          <a:p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parte este </a:t>
            </a:r>
            <a:r>
              <a:rPr lang="en-US" dirty="0" err="1"/>
              <a:t>testul</a:t>
            </a:r>
            <a:r>
              <a:rPr lang="en-US" dirty="0"/>
              <a:t> sau </a:t>
            </a:r>
            <a:r>
              <a:rPr lang="en-US" dirty="0" err="1"/>
              <a:t>conditia</a:t>
            </a:r>
            <a:r>
              <a:rPr lang="en-US" dirty="0"/>
              <a:t> care </a:t>
            </a:r>
            <a:r>
              <a:rPr lang="en-US" dirty="0" err="1"/>
              <a:t>controleaza</a:t>
            </a:r>
            <a:r>
              <a:rPr lang="en-US" dirty="0"/>
              <a:t> </a:t>
            </a:r>
            <a:r>
              <a:rPr lang="en-US" dirty="0" err="1"/>
              <a:t>bucla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300</a:t>
            </a:r>
            <a:r>
              <a:rPr lang="en-US" dirty="0"/>
              <a:t> </a:t>
            </a:r>
          </a:p>
          <a:p>
            <a:r>
              <a:rPr lang="en-US" dirty="0"/>
              <a:t>Se </a:t>
            </a:r>
            <a:r>
              <a:rPr lang="en-US" dirty="0" err="1"/>
              <a:t>evalueaza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; 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este </a:t>
            </a:r>
            <a:r>
              <a:rPr lang="en-US" dirty="0" err="1"/>
              <a:t>adevarata</a:t>
            </a:r>
            <a:r>
              <a:rPr lang="en-US" dirty="0"/>
              <a:t>, este </a:t>
            </a:r>
            <a:r>
              <a:rPr lang="en-US" dirty="0" err="1"/>
              <a:t>executat</a:t>
            </a:r>
            <a:r>
              <a:rPr lang="en-US" dirty="0"/>
              <a:t>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buclei</a:t>
            </a:r>
            <a:r>
              <a:rPr lang="en-US" dirty="0"/>
              <a:t> (la </a:t>
            </a:r>
            <a:r>
              <a:rPr lang="en-US" dirty="0" err="1"/>
              <a:t>noi</a:t>
            </a:r>
            <a:r>
              <a:rPr lang="en-US" dirty="0"/>
              <a:t>,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instructiune</a:t>
            </a:r>
            <a:r>
              <a:rPr lang="en-US" dirty="0"/>
              <a:t> "</a:t>
            </a:r>
            <a:r>
              <a:rPr lang="en-US" dirty="0" err="1"/>
              <a:t>printf</a:t>
            </a:r>
            <a:r>
              <a:rPr lang="en-US" dirty="0"/>
              <a:t>"). </a:t>
            </a:r>
          </a:p>
          <a:p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pasul</a:t>
            </a:r>
            <a:r>
              <a:rPr lang="en-US" dirty="0"/>
              <a:t> de </a:t>
            </a:r>
            <a:r>
              <a:rPr lang="en-US" dirty="0" err="1"/>
              <a:t>incrementare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 </a:t>
            </a:r>
            <a:r>
              <a:rPr lang="fr-FR" dirty="0" err="1"/>
              <a:t>simbolice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Este o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proasta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de a </a:t>
            </a:r>
            <a:r>
              <a:rPr lang="en-US" dirty="0" err="1"/>
              <a:t>scrie</a:t>
            </a:r>
            <a:r>
              <a:rPr lang="en-US" dirty="0"/>
              <a:t> "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magice</a:t>
            </a:r>
            <a:r>
              <a:rPr lang="en-US" dirty="0"/>
              <a:t>" ca  300 sau 20,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fr-FR" dirty="0"/>
              <a:t>program (</a:t>
            </a:r>
            <a:r>
              <a:rPr lang="fr-FR" dirty="0" err="1"/>
              <a:t>aceasta</a:t>
            </a:r>
            <a:r>
              <a:rPr lang="fr-FR" dirty="0"/>
              <a:t> </a:t>
            </a:r>
            <a:r>
              <a:rPr lang="fr-FR" dirty="0" err="1"/>
              <a:t>tehnica</a:t>
            </a:r>
            <a:r>
              <a:rPr lang="fr-FR" dirty="0"/>
              <a:t> se </a:t>
            </a:r>
            <a:r>
              <a:rPr lang="fr-FR" dirty="0" err="1"/>
              <a:t>numeste</a:t>
            </a:r>
            <a:r>
              <a:rPr lang="fr-FR" dirty="0"/>
              <a:t> hard-</a:t>
            </a:r>
            <a:r>
              <a:rPr lang="fr-FR" dirty="0" err="1"/>
              <a:t>coding</a:t>
            </a:r>
            <a:r>
              <a:rPr lang="fr-FR" dirty="0"/>
              <a:t>);  </a:t>
            </a:r>
          </a:p>
          <a:p>
            <a:r>
              <a:rPr lang="fr-FR" dirty="0" err="1"/>
              <a:t>Cineva</a:t>
            </a:r>
            <a:r>
              <a:rPr lang="fr-FR" dirty="0"/>
              <a:t> care va </a:t>
            </a:r>
            <a:r>
              <a:rPr lang="fr-FR" dirty="0" err="1"/>
              <a:t>citi</a:t>
            </a:r>
            <a:r>
              <a:rPr lang="fr-FR" dirty="0"/>
              <a:t> </a:t>
            </a:r>
            <a:r>
              <a:rPr lang="fr-FR" dirty="0" err="1"/>
              <a:t>programul</a:t>
            </a:r>
            <a:r>
              <a:rPr lang="fr-FR" dirty="0"/>
              <a:t> mai </a:t>
            </a:r>
            <a:r>
              <a:rPr lang="fr-FR" dirty="0" err="1"/>
              <a:t>tarziu</a:t>
            </a:r>
            <a:r>
              <a:rPr lang="fr-FR" dirty="0"/>
              <a:t> va </a:t>
            </a:r>
            <a:r>
              <a:rPr lang="fr-FR" dirty="0" err="1"/>
              <a:t>avea</a:t>
            </a:r>
            <a:r>
              <a:rPr lang="fr-FR" dirty="0"/>
              <a:t> </a:t>
            </a:r>
            <a:r>
              <a:rPr lang="fr-FR" dirty="0" err="1"/>
              <a:t>dificultati</a:t>
            </a:r>
            <a:r>
              <a:rPr lang="fr-FR" dirty="0"/>
              <a:t> de a </a:t>
            </a:r>
            <a:r>
              <a:rPr lang="fr-FR" dirty="0" err="1"/>
              <a:t>intelege</a:t>
            </a:r>
            <a:r>
              <a:rPr lang="fr-FR" dirty="0"/>
              <a:t> </a:t>
            </a:r>
            <a:r>
              <a:rPr lang="fr-FR" dirty="0" err="1"/>
              <a:t>logica</a:t>
            </a:r>
            <a:r>
              <a:rPr lang="fr-FR" dirty="0"/>
              <a:t> </a:t>
            </a:r>
            <a:r>
              <a:rPr lang="fr-FR" dirty="0" err="1"/>
              <a:t>programului</a:t>
            </a:r>
            <a:r>
              <a:rPr lang="fr-FR" dirty="0"/>
              <a:t> si este </a:t>
            </a:r>
            <a:r>
              <a:rPr lang="fr-FR" dirty="0" err="1"/>
              <a:t>greu</a:t>
            </a:r>
            <a:r>
              <a:rPr lang="fr-FR" dirty="0"/>
              <a:t> sa le </a:t>
            </a:r>
            <a:r>
              <a:rPr lang="fr-FR" dirty="0" err="1"/>
              <a:t>modificam</a:t>
            </a:r>
            <a:r>
              <a:rPr lang="fr-FR" dirty="0"/>
              <a:t> </a:t>
            </a:r>
            <a:r>
              <a:rPr lang="fr-FR" dirty="0" err="1"/>
              <a:t>intr-o</a:t>
            </a:r>
            <a:r>
              <a:rPr lang="fr-FR" dirty="0"/>
              <a:t> maniera </a:t>
            </a:r>
            <a:r>
              <a:rPr lang="en-US" dirty="0" err="1"/>
              <a:t>sistematica</a:t>
            </a:r>
            <a:r>
              <a:rPr lang="en-US" dirty="0"/>
              <a:t> (se pot introduce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);</a:t>
            </a:r>
          </a:p>
          <a:p>
            <a:r>
              <a:rPr lang="fr-FR" dirty="0"/>
              <a:t>Cu </a:t>
            </a:r>
            <a:r>
              <a:rPr lang="fr-FR" dirty="0" err="1"/>
              <a:t>ajutorul</a:t>
            </a:r>
            <a:r>
              <a:rPr lang="fr-FR" dirty="0"/>
              <a:t> </a:t>
            </a:r>
            <a:r>
              <a:rPr lang="fr-FR" dirty="0" err="1"/>
              <a:t>constructiei</a:t>
            </a:r>
            <a:r>
              <a:rPr lang="fr-FR" dirty="0"/>
              <a:t> "#</a:t>
            </a:r>
            <a:r>
              <a:rPr lang="fr-FR" dirty="0" err="1"/>
              <a:t>define</a:t>
            </a:r>
            <a:r>
              <a:rPr lang="fr-FR" dirty="0"/>
              <a:t>", se pot </a:t>
            </a:r>
            <a:r>
              <a:rPr lang="fr-FR" dirty="0" err="1"/>
              <a:t>defini</a:t>
            </a:r>
            <a:r>
              <a:rPr lang="fr-FR" dirty="0"/>
              <a:t> la </a:t>
            </a:r>
            <a:r>
              <a:rPr lang="fr-FR" dirty="0" err="1"/>
              <a:t>inceputul</a:t>
            </a:r>
            <a:r>
              <a:rPr lang="fr-FR" dirty="0"/>
              <a:t> </a:t>
            </a:r>
            <a:r>
              <a:rPr lang="fr-FR" dirty="0" err="1"/>
              <a:t>programului</a:t>
            </a:r>
            <a:r>
              <a:rPr lang="fr-FR" dirty="0"/>
              <a:t> </a:t>
            </a:r>
            <a:r>
              <a:rPr lang="fr-FR" dirty="0" err="1"/>
              <a:t>nume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 constante </a:t>
            </a:r>
            <a:r>
              <a:rPr lang="fr-FR" dirty="0" err="1"/>
              <a:t>simbolice</a:t>
            </a:r>
            <a:r>
              <a:rPr lang="fr-FR" dirty="0"/>
              <a:t>;</a:t>
            </a:r>
          </a:p>
          <a:p>
            <a:r>
              <a:rPr lang="fr-FR" dirty="0" err="1"/>
              <a:t>Compilatorul</a:t>
            </a:r>
            <a:r>
              <a:rPr lang="fr-FR" dirty="0"/>
              <a:t> va </a:t>
            </a:r>
            <a:r>
              <a:rPr lang="fr-FR" dirty="0" err="1"/>
              <a:t>inlocui</a:t>
            </a:r>
            <a:r>
              <a:rPr lang="fr-FR" dirty="0"/>
              <a:t> </a:t>
            </a:r>
            <a:r>
              <a:rPr lang="fr-FR" dirty="0" err="1"/>
              <a:t>toate</a:t>
            </a:r>
            <a:r>
              <a:rPr lang="fr-FR" dirty="0"/>
              <a:t> </a:t>
            </a:r>
            <a:r>
              <a:rPr lang="fr-FR" dirty="0" err="1"/>
              <a:t>aparitiile</a:t>
            </a:r>
            <a:r>
              <a:rPr lang="fr-FR" dirty="0"/>
              <a:t> </a:t>
            </a:r>
            <a:r>
              <a:rPr lang="fr-FR" dirty="0" err="1"/>
              <a:t>numelui</a:t>
            </a:r>
            <a:r>
              <a:rPr lang="fr-FR" dirty="0"/>
              <a:t> </a:t>
            </a:r>
            <a:r>
              <a:rPr lang="fr-FR" dirty="0" err="1"/>
              <a:t>constantei</a:t>
            </a:r>
            <a:r>
              <a:rPr lang="fr-FR" dirty="0"/>
              <a:t> 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valoarea</a:t>
            </a:r>
            <a:r>
              <a:rPr lang="fr-FR" dirty="0"/>
              <a:t> </a:t>
            </a:r>
            <a:r>
              <a:rPr lang="fr-FR" dirty="0" err="1"/>
              <a:t>corespunzatoare</a:t>
            </a:r>
            <a:r>
              <a:rPr lang="fr-FR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 </a:t>
            </a:r>
            <a:r>
              <a:rPr lang="fr-FR" dirty="0" err="1"/>
              <a:t>simbolice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825625"/>
            <a:ext cx="117082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LOWER 0     /* lower limit of the table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UPPER 300   /* upper limit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STEP  20    /* step size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            /* Fahrenheit-Celsius table */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LOWER;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UPPER;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STEP)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("%4d %6.1f\n",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(5.0 / 9.0) *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- 32));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3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intrare-iesire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6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considera</a:t>
            </a:r>
            <a:r>
              <a:rPr lang="fr-FR" dirty="0"/>
              <a:t> o </a:t>
            </a:r>
            <a:r>
              <a:rPr lang="fr-FR" dirty="0" err="1"/>
              <a:t>serie</a:t>
            </a:r>
            <a:r>
              <a:rPr lang="fr-FR" dirty="0"/>
              <a:t> de </a:t>
            </a:r>
            <a:r>
              <a:rPr lang="fr-FR" dirty="0" err="1"/>
              <a:t>programe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</a:t>
            </a:r>
            <a:r>
              <a:rPr lang="fr-FR" dirty="0" err="1"/>
              <a:t>efectuarea</a:t>
            </a:r>
            <a:r>
              <a:rPr lang="fr-FR" dirty="0"/>
              <a:t> de </a:t>
            </a:r>
            <a:r>
              <a:rPr lang="fr-FR" dirty="0" err="1"/>
              <a:t>operatii</a:t>
            </a:r>
            <a:r>
              <a:rPr lang="fr-FR" dirty="0"/>
              <a:t> simple </a:t>
            </a:r>
            <a:r>
              <a:rPr lang="fr-FR" dirty="0" err="1"/>
              <a:t>asupra</a:t>
            </a:r>
            <a:r>
              <a:rPr lang="fr-FR" dirty="0"/>
              <a:t> </a:t>
            </a:r>
            <a:r>
              <a:rPr lang="fr-FR" dirty="0" err="1"/>
              <a:t>datelor</a:t>
            </a:r>
            <a:r>
              <a:rPr lang="fr-FR" dirty="0"/>
              <a:t> </a:t>
            </a:r>
            <a:r>
              <a:rPr lang="fr-FR" dirty="0" err="1"/>
              <a:t>alcatuite</a:t>
            </a:r>
            <a:r>
              <a:rPr lang="fr-FR" dirty="0"/>
              <a:t> </a:t>
            </a:r>
            <a:r>
              <a:rPr lang="fr-FR" dirty="0" err="1"/>
              <a:t>din</a:t>
            </a:r>
            <a:r>
              <a:rPr lang="fr-FR" dirty="0"/>
              <a:t> </a:t>
            </a:r>
            <a:r>
              <a:rPr lang="fr-FR" dirty="0" err="1"/>
              <a:t>caractere</a:t>
            </a:r>
            <a:r>
              <a:rPr lang="fr-FR" dirty="0"/>
              <a:t>;</a:t>
            </a:r>
          </a:p>
          <a:p>
            <a:pPr>
              <a:lnSpc>
                <a:spcPct val="120000"/>
              </a:lnSpc>
            </a:pPr>
            <a:r>
              <a:rPr lang="fr-FR" dirty="0" err="1"/>
              <a:t>Biblioteca</a:t>
            </a:r>
            <a:r>
              <a:rPr lang="fr-FR" dirty="0"/>
              <a:t> standard C </a:t>
            </a:r>
            <a:r>
              <a:rPr lang="fr-FR" dirty="0" err="1"/>
              <a:t>poseda</a:t>
            </a:r>
            <a:r>
              <a:rPr lang="fr-FR" dirty="0"/>
              <a:t> </a:t>
            </a:r>
            <a:r>
              <a:rPr lang="fr-FR" dirty="0" err="1"/>
              <a:t>functii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</a:t>
            </a:r>
            <a:r>
              <a:rPr lang="fr-FR" dirty="0" err="1"/>
              <a:t>citirea</a:t>
            </a:r>
            <a:r>
              <a:rPr lang="fr-FR" dirty="0"/>
              <a:t> si </a:t>
            </a:r>
            <a:r>
              <a:rPr lang="fr-FR" dirty="0" err="1"/>
              <a:t>scrierea</a:t>
            </a:r>
            <a:r>
              <a:rPr lang="fr-FR" dirty="0"/>
              <a:t> </a:t>
            </a:r>
            <a:r>
              <a:rPr lang="fr-FR" dirty="0" err="1"/>
              <a:t>unui</a:t>
            </a:r>
            <a:r>
              <a:rPr lang="fr-FR" dirty="0"/>
              <a:t> </a:t>
            </a:r>
            <a:r>
              <a:rPr lang="fr-FR" dirty="0" err="1"/>
              <a:t>caracter</a:t>
            </a:r>
            <a:r>
              <a:rPr lang="fr-FR" dirty="0"/>
              <a:t>;</a:t>
            </a:r>
          </a:p>
          <a:p>
            <a:pPr>
              <a:lnSpc>
                <a:spcPct val="120000"/>
              </a:lnSpc>
            </a:pPr>
            <a:r>
              <a:rPr lang="fr-FR" dirty="0" err="1"/>
              <a:t>Functia</a:t>
            </a:r>
            <a:r>
              <a:rPr lang="fr-FR" i="1" dirty="0"/>
              <a:t> </a:t>
            </a:r>
            <a:r>
              <a:rPr lang="fr-FR" i="1" dirty="0" err="1"/>
              <a:t>getchar</a:t>
            </a:r>
            <a:r>
              <a:rPr lang="fr-FR" i="1" dirty="0"/>
              <a:t>()</a:t>
            </a:r>
            <a:r>
              <a:rPr lang="fr-FR" dirty="0"/>
              <a:t> </a:t>
            </a:r>
            <a:r>
              <a:rPr lang="fr-FR" dirty="0" err="1"/>
              <a:t>citeste</a:t>
            </a:r>
            <a:r>
              <a:rPr lang="fr-FR" dirty="0"/>
              <a:t> </a:t>
            </a:r>
            <a:r>
              <a:rPr lang="fr-FR" dirty="0" err="1"/>
              <a:t>urmatorul</a:t>
            </a:r>
            <a:r>
              <a:rPr lang="fr-FR" dirty="0"/>
              <a:t> </a:t>
            </a:r>
            <a:r>
              <a:rPr lang="fr-FR" dirty="0" err="1"/>
              <a:t>caracter</a:t>
            </a:r>
            <a:r>
              <a:rPr lang="fr-FR" dirty="0"/>
              <a:t> de </a:t>
            </a:r>
            <a:r>
              <a:rPr lang="fr-FR" dirty="0" err="1"/>
              <a:t>intrare</a:t>
            </a:r>
            <a:r>
              <a:rPr lang="fr-FR" dirty="0"/>
              <a:t> de </a:t>
            </a:r>
            <a:r>
              <a:rPr lang="fr-FR" dirty="0" err="1"/>
              <a:t>fiecare</a:t>
            </a:r>
            <a:r>
              <a:rPr lang="fr-FR" dirty="0"/>
              <a:t> data </a:t>
            </a:r>
            <a:r>
              <a:rPr lang="fr-FR" dirty="0" err="1"/>
              <a:t>cand</a:t>
            </a:r>
            <a:r>
              <a:rPr lang="fr-FR" dirty="0"/>
              <a:t> este </a:t>
            </a:r>
            <a:r>
              <a:rPr lang="fr-FR" dirty="0" err="1"/>
              <a:t>apelata</a:t>
            </a:r>
            <a:r>
              <a:rPr lang="fr-FR" dirty="0"/>
              <a:t>  si </a:t>
            </a:r>
            <a:r>
              <a:rPr lang="fr-FR" dirty="0" err="1"/>
              <a:t>returneaza</a:t>
            </a:r>
            <a:r>
              <a:rPr lang="fr-FR" dirty="0"/>
              <a:t> </a:t>
            </a:r>
            <a:r>
              <a:rPr lang="fr-FR" dirty="0" err="1"/>
              <a:t>acel</a:t>
            </a:r>
            <a:r>
              <a:rPr lang="fr-FR" dirty="0"/>
              <a:t> </a:t>
            </a:r>
            <a:r>
              <a:rPr lang="fr-FR" dirty="0" err="1"/>
              <a:t>caracter</a:t>
            </a:r>
            <a:r>
              <a:rPr lang="fr-FR" dirty="0"/>
              <a:t> ca </a:t>
            </a:r>
            <a:r>
              <a:rPr lang="fr-FR" dirty="0" err="1"/>
              <a:t>valoare</a:t>
            </a:r>
            <a:r>
              <a:rPr lang="fr-FR" dirty="0"/>
              <a:t>. Dupa </a:t>
            </a:r>
            <a:r>
              <a:rPr lang="fr-FR" dirty="0" err="1"/>
              <a:t>apelul</a:t>
            </a:r>
            <a:r>
              <a:rPr lang="fr-FR" dirty="0"/>
              <a:t>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             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 err="1"/>
              <a:t>variabila</a:t>
            </a:r>
            <a:r>
              <a:rPr lang="fr-FR" dirty="0"/>
              <a:t> "c" </a:t>
            </a:r>
            <a:r>
              <a:rPr lang="fr-FR" dirty="0" err="1"/>
              <a:t>contine</a:t>
            </a:r>
            <a:r>
              <a:rPr lang="fr-FR" dirty="0"/>
              <a:t> </a:t>
            </a:r>
            <a:r>
              <a:rPr lang="fr-FR" dirty="0" err="1"/>
              <a:t>urmatorul</a:t>
            </a:r>
            <a:r>
              <a:rPr lang="fr-FR" dirty="0"/>
              <a:t> </a:t>
            </a:r>
            <a:r>
              <a:rPr lang="fr-FR" dirty="0" err="1"/>
              <a:t>caracter</a:t>
            </a:r>
            <a:r>
              <a:rPr lang="fr-FR" dirty="0"/>
              <a:t> de </a:t>
            </a:r>
            <a:r>
              <a:rPr lang="fr-FR" dirty="0" err="1"/>
              <a:t>intrare</a:t>
            </a:r>
            <a:r>
              <a:rPr lang="fr-FR" dirty="0"/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Functia</a:t>
            </a:r>
            <a:r>
              <a:rPr lang="en-US" i="1" dirty="0"/>
              <a:t> </a:t>
            </a:r>
            <a:r>
              <a:rPr lang="en-US" i="1" dirty="0" err="1"/>
              <a:t>putchar</a:t>
            </a:r>
            <a:r>
              <a:rPr lang="en-US" i="1" dirty="0"/>
              <a:t>(c)</a:t>
            </a:r>
            <a:r>
              <a:rPr lang="en-US" dirty="0"/>
              <a:t> este </a:t>
            </a:r>
            <a:r>
              <a:rPr lang="en-US" dirty="0" err="1"/>
              <a:t>complementara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i="1" dirty="0" err="1"/>
              <a:t>getchar</a:t>
            </a:r>
            <a:r>
              <a:rPr lang="en-US" i="1" dirty="0"/>
              <a:t>()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 </a:t>
            </a:r>
            <a:r>
              <a:rPr lang="fr-FR" dirty="0" err="1"/>
              <a:t>tipareste</a:t>
            </a:r>
            <a:r>
              <a:rPr lang="fr-FR" dirty="0"/>
              <a:t> </a:t>
            </a:r>
            <a:r>
              <a:rPr lang="fr-FR" dirty="0" err="1"/>
              <a:t>continutul</a:t>
            </a:r>
            <a:r>
              <a:rPr lang="fr-FR" dirty="0"/>
              <a:t> </a:t>
            </a:r>
            <a:r>
              <a:rPr lang="fr-FR" dirty="0" err="1"/>
              <a:t>variabilei</a:t>
            </a:r>
            <a:r>
              <a:rPr lang="fr-FR" dirty="0"/>
              <a:t> "c" </a:t>
            </a:r>
            <a:r>
              <a:rPr lang="fr-FR" dirty="0" err="1"/>
              <a:t>pe</a:t>
            </a:r>
            <a:r>
              <a:rPr lang="fr-FR" dirty="0"/>
              <a:t> un </a:t>
            </a:r>
            <a:r>
              <a:rPr lang="fr-FR" dirty="0" err="1"/>
              <a:t>mediu</a:t>
            </a:r>
            <a:r>
              <a:rPr lang="fr-FR" dirty="0"/>
              <a:t> de </a:t>
            </a:r>
            <a:r>
              <a:rPr lang="fr-FR" dirty="0" err="1"/>
              <a:t>iesire</a:t>
            </a:r>
            <a:r>
              <a:rPr lang="fr-FR" dirty="0"/>
              <a:t> (monitor);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intrare-iesire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Copiem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la </a:t>
            </a:r>
            <a:r>
              <a:rPr lang="en-US" dirty="0" err="1"/>
              <a:t>iesire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{  /* copy input to output; 1st version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(c != EOF)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intrare-iesire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3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conventie</a:t>
            </a:r>
            <a:r>
              <a:rPr lang="en-US" dirty="0"/>
              <a:t>,  </a:t>
            </a:r>
            <a:r>
              <a:rPr lang="en-US" i="1" dirty="0" err="1"/>
              <a:t>getchar</a:t>
            </a:r>
            <a:r>
              <a:rPr lang="en-US" i="1" dirty="0"/>
              <a:t>()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care nu </a:t>
            </a:r>
            <a:r>
              <a:rPr lang="fr-FR" dirty="0"/>
              <a:t>este un </a:t>
            </a:r>
            <a:r>
              <a:rPr lang="fr-FR" dirty="0" err="1"/>
              <a:t>caracter</a:t>
            </a:r>
            <a:r>
              <a:rPr lang="fr-FR" dirty="0"/>
              <a:t> </a:t>
            </a:r>
            <a:r>
              <a:rPr lang="fr-FR" dirty="0" err="1"/>
              <a:t>valid</a:t>
            </a:r>
            <a:r>
              <a:rPr lang="fr-FR" dirty="0"/>
              <a:t> </a:t>
            </a:r>
            <a:r>
              <a:rPr lang="fr-FR" dirty="0" err="1"/>
              <a:t>atunci</a:t>
            </a:r>
            <a:r>
              <a:rPr lang="fr-FR" dirty="0"/>
              <a:t> </a:t>
            </a:r>
            <a:r>
              <a:rPr lang="fr-FR" dirty="0" err="1"/>
              <a:t>cand</a:t>
            </a:r>
            <a:r>
              <a:rPr lang="fr-FR" dirty="0"/>
              <a:t> </a:t>
            </a:r>
            <a:r>
              <a:rPr lang="fr-FR" dirty="0" err="1"/>
              <a:t>intalneste</a:t>
            </a:r>
            <a:r>
              <a:rPr lang="fr-FR" dirty="0"/>
              <a:t> </a:t>
            </a:r>
            <a:r>
              <a:rPr lang="fr-FR" dirty="0" err="1"/>
              <a:t>sfarsitul</a:t>
            </a:r>
            <a:r>
              <a:rPr lang="fr-FR" dirty="0"/>
              <a:t> </a:t>
            </a:r>
            <a:r>
              <a:rPr lang="fr-FR" dirty="0" err="1"/>
              <a:t>intrarii</a:t>
            </a:r>
            <a:r>
              <a:rPr lang="fr-FR" dirty="0"/>
              <a:t>;</a:t>
            </a:r>
          </a:p>
          <a:p>
            <a:pPr>
              <a:lnSpc>
                <a:spcPct val="110000"/>
              </a:lnSpc>
            </a:pPr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 </a:t>
            </a:r>
            <a:r>
              <a:rPr lang="en-US" dirty="0" err="1"/>
              <a:t>simbolic</a:t>
            </a:r>
            <a:r>
              <a:rPr lang="en-US" dirty="0"/>
              <a:t> EOF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{ /* copy input to output*/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((c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!=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EOF)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6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2400" dirty="0"/>
              <a:t>Alt </a:t>
            </a:r>
            <a:r>
              <a:rPr lang="fr-FR" sz="2400" dirty="0" err="1"/>
              <a:t>exemplu</a:t>
            </a:r>
            <a:r>
              <a:rPr lang="fr-FR" sz="2400" dirty="0"/>
              <a:t>: </a:t>
            </a:r>
            <a:r>
              <a:rPr lang="fr-FR" sz="2400" dirty="0" err="1"/>
              <a:t>contorizarea</a:t>
            </a:r>
            <a:r>
              <a:rPr lang="fr-FR" sz="2400" dirty="0"/>
              <a:t> </a:t>
            </a:r>
            <a:r>
              <a:rPr lang="fr-FR" sz="2400" dirty="0" err="1"/>
              <a:t>caracterelor</a:t>
            </a:r>
            <a:r>
              <a:rPr lang="fr-FR" sz="2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 /* count characters from input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(c!= EOF)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252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580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Contorizarea</a:t>
            </a:r>
            <a:r>
              <a:rPr lang="fr-FR" dirty="0"/>
              <a:t> </a:t>
            </a:r>
            <a:r>
              <a:rPr lang="fr-FR" dirty="0" err="1"/>
              <a:t>liniilor</a:t>
            </a:r>
            <a:endParaRPr lang="fr-FR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{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contorizarea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liniilor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(c != EOF)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if(c == '\n')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68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5567082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/>
              <a:t>Contorizarea</a:t>
            </a:r>
            <a:r>
              <a:rPr lang="fr-FR" dirty="0"/>
              <a:t> de </a:t>
            </a:r>
            <a:r>
              <a:rPr lang="fr-FR" dirty="0" err="1"/>
              <a:t>cuvinte</a:t>
            </a: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YES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NO  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main() { /*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contorizare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cuvinte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si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(c != EOF)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if(c == '\n')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if(c == ' ' || c == '\n' || c == '\t')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 %d %d'\n",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3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 </a:t>
            </a:r>
            <a:r>
              <a:rPr lang="fr-FR" dirty="0" err="1"/>
              <a:t>simbolice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0));</a:t>
            </a:r>
          </a:p>
          <a:p>
            <a:r>
              <a:rPr lang="en-US" dirty="0" err="1"/>
              <a:t>Operatorul</a:t>
            </a:r>
            <a:r>
              <a:rPr lang="en-US" dirty="0"/>
              <a:t> || </a:t>
            </a:r>
            <a:r>
              <a:rPr lang="en-US" dirty="0" err="1"/>
              <a:t>inseamna</a:t>
            </a:r>
            <a:r>
              <a:rPr lang="en-US" dirty="0"/>
              <a:t> SAU;</a:t>
            </a:r>
          </a:p>
          <a:p>
            <a:r>
              <a:rPr lang="en-US" dirty="0" err="1"/>
              <a:t>Exemplul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instructiunea</a:t>
            </a:r>
            <a:r>
              <a:rPr lang="en-US" dirty="0"/>
              <a:t> "else", care </a:t>
            </a:r>
            <a:r>
              <a:rPr lang="en-US" dirty="0" err="1"/>
              <a:t>specifica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 </a:t>
            </a:r>
            <a:r>
              <a:rPr lang="en-US" dirty="0" err="1"/>
              <a:t>alternativa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executata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"if" este falsa.</a:t>
            </a:r>
          </a:p>
          <a:p>
            <a:r>
              <a:rPr lang="en-US" dirty="0"/>
              <a:t>Forma </a:t>
            </a:r>
            <a:r>
              <a:rPr lang="en-US" dirty="0" err="1"/>
              <a:t>generala</a:t>
            </a:r>
            <a:r>
              <a:rPr lang="en-US" dirty="0"/>
              <a:t> este: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instructiune1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instructiune2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Caracteristici</a:t>
            </a:r>
            <a:r>
              <a:rPr lang="fr-FR" dirty="0"/>
              <a:t>  </a:t>
            </a:r>
            <a:r>
              <a:rPr lang="fr-FR" dirty="0" err="1"/>
              <a:t>generale</a:t>
            </a:r>
            <a:r>
              <a:rPr lang="fr-FR" dirty="0"/>
              <a:t> ale </a:t>
            </a:r>
            <a:r>
              <a:rPr lang="fr-FR" dirty="0" err="1"/>
              <a:t>limbajului</a:t>
            </a:r>
            <a:r>
              <a:rPr lang="fr-FR" dirty="0"/>
              <a:t> C</a:t>
            </a:r>
          </a:p>
          <a:p>
            <a:r>
              <a:rPr lang="fr-FR" dirty="0" err="1"/>
              <a:t>Variabile</a:t>
            </a:r>
            <a:r>
              <a:rPr lang="fr-FR" dirty="0"/>
              <a:t> si </a:t>
            </a:r>
            <a:r>
              <a:rPr lang="fr-FR" dirty="0" err="1"/>
              <a:t>expresii</a:t>
            </a:r>
            <a:r>
              <a:rPr lang="fr-FR" dirty="0"/>
              <a:t> </a:t>
            </a:r>
            <a:r>
              <a:rPr lang="fr-FR" dirty="0" err="1"/>
              <a:t>aritmetice</a:t>
            </a:r>
            <a:endParaRPr lang="en-US" dirty="0"/>
          </a:p>
          <a:p>
            <a:r>
              <a:rPr lang="fr-FR" dirty="0" err="1"/>
              <a:t>Instructiunea</a:t>
            </a:r>
            <a:r>
              <a:rPr lang="fr-FR" dirty="0"/>
              <a:t> </a:t>
            </a:r>
            <a:r>
              <a:rPr lang="fr-FR" b="1" i="1" dirty="0"/>
              <a:t>for</a:t>
            </a:r>
            <a:endParaRPr lang="en-US" b="1" i="1" dirty="0"/>
          </a:p>
          <a:p>
            <a:r>
              <a:rPr lang="fr-FR" dirty="0"/>
              <a:t>Constante </a:t>
            </a:r>
            <a:r>
              <a:rPr lang="fr-FR" dirty="0" err="1"/>
              <a:t>simbolice</a:t>
            </a:r>
            <a:endParaRPr lang="fr-FR" dirty="0"/>
          </a:p>
          <a:p>
            <a:r>
              <a:rPr lang="en-US" dirty="0" err="1"/>
              <a:t>Operatii</a:t>
            </a:r>
            <a:r>
              <a:rPr lang="en-US" dirty="0"/>
              <a:t> de </a:t>
            </a:r>
            <a:r>
              <a:rPr lang="en-US" dirty="0" err="1"/>
              <a:t>intrare-iesire</a:t>
            </a:r>
            <a:endParaRPr lang="en-US" dirty="0"/>
          </a:p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en-US" dirty="0"/>
          </a:p>
          <a:p>
            <a:r>
              <a:rPr lang="fr-FR" dirty="0" err="1"/>
              <a:t>Functii</a:t>
            </a:r>
            <a:r>
              <a:rPr lang="fr-FR" dirty="0"/>
              <a:t> C</a:t>
            </a:r>
            <a:endParaRPr lang="en-US" dirty="0"/>
          </a:p>
          <a:p>
            <a:r>
              <a:rPr lang="fr-FR" dirty="0" err="1"/>
              <a:t>Argumentele</a:t>
            </a:r>
            <a:r>
              <a:rPr lang="fr-FR" dirty="0"/>
              <a:t> </a:t>
            </a:r>
            <a:r>
              <a:rPr lang="fr-FR" dirty="0" err="1"/>
              <a:t>unei</a:t>
            </a:r>
            <a:r>
              <a:rPr lang="fr-FR" dirty="0"/>
              <a:t> </a:t>
            </a:r>
            <a:r>
              <a:rPr lang="fr-FR" dirty="0" err="1"/>
              <a:t>functii</a:t>
            </a:r>
            <a:r>
              <a:rPr lang="fr-FR" dirty="0"/>
              <a:t> – </a:t>
            </a:r>
            <a:r>
              <a:rPr lang="fr-FR" dirty="0" err="1"/>
              <a:t>transmiterea</a:t>
            </a:r>
            <a:r>
              <a:rPr lang="fr-FR" dirty="0"/>
              <a:t> </a:t>
            </a:r>
            <a:r>
              <a:rPr lang="fr-FR" dirty="0" err="1"/>
              <a:t>argumentelor</a:t>
            </a:r>
            <a:r>
              <a:rPr lang="fr-FR" dirty="0"/>
              <a:t> 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valoare</a:t>
            </a:r>
            <a:endParaRPr lang="en-US" dirty="0"/>
          </a:p>
          <a:p>
            <a:r>
              <a:rPr lang="fr-FR" dirty="0" err="1"/>
              <a:t>Domenii</a:t>
            </a:r>
            <a:r>
              <a:rPr lang="fr-FR" dirty="0"/>
              <a:t>. Variabile externe</a:t>
            </a:r>
            <a:endParaRPr lang="en-US" dirty="0"/>
          </a:p>
          <a:p>
            <a:r>
              <a:rPr lang="fr-FR" dirty="0" err="1"/>
              <a:t>Rezumat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scrie</a:t>
            </a:r>
            <a:r>
              <a:rPr lang="fr-FR" dirty="0"/>
              <a:t> un program care va </a:t>
            </a:r>
            <a:r>
              <a:rPr lang="fr-FR" dirty="0" err="1"/>
              <a:t>contoriza</a:t>
            </a:r>
            <a:r>
              <a:rPr lang="fr-FR" dirty="0"/>
              <a:t> </a:t>
            </a:r>
            <a:r>
              <a:rPr lang="fr-FR" dirty="0" err="1"/>
              <a:t>aparitiile</a:t>
            </a:r>
            <a:r>
              <a:rPr lang="fr-FR" dirty="0"/>
              <a:t> </a:t>
            </a:r>
            <a:r>
              <a:rPr lang="fr-FR" dirty="0" err="1"/>
              <a:t>fiecarei</a:t>
            </a:r>
            <a:r>
              <a:rPr lang="fr-FR" dirty="0"/>
              <a:t> </a:t>
            </a:r>
            <a:r>
              <a:rPr lang="fr-FR" dirty="0" err="1"/>
              <a:t>cifre</a:t>
            </a:r>
            <a:r>
              <a:rPr lang="fr-FR" dirty="0"/>
              <a:t>, a </a:t>
            </a:r>
            <a:r>
              <a:rPr lang="fr-FR" dirty="0" err="1"/>
              <a:t>fiecarui</a:t>
            </a:r>
            <a:r>
              <a:rPr lang="fr-FR" dirty="0"/>
              <a:t> </a:t>
            </a:r>
            <a:r>
              <a:rPr lang="fr-FR" dirty="0" err="1"/>
              <a:t>caracter</a:t>
            </a:r>
            <a:r>
              <a:rPr lang="fr-FR" dirty="0"/>
              <a:t> de </a:t>
            </a:r>
            <a:r>
              <a:rPr lang="fr-FR" dirty="0" err="1"/>
              <a:t>spatiere</a:t>
            </a:r>
            <a:r>
              <a:rPr lang="fr-FR" dirty="0"/>
              <a:t> (blanc, tab, </a:t>
            </a:r>
            <a:r>
              <a:rPr lang="fr-FR" dirty="0" err="1"/>
              <a:t>linie</a:t>
            </a:r>
            <a:r>
              <a:rPr lang="fr-FR" dirty="0"/>
              <a:t> noua) si a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celorlalte</a:t>
            </a:r>
            <a:r>
              <a:rPr lang="fr-FR" dirty="0"/>
              <a:t>  </a:t>
            </a:r>
            <a:r>
              <a:rPr lang="fr-FR" dirty="0" err="1"/>
              <a:t>caractere</a:t>
            </a:r>
            <a:r>
              <a:rPr lang="fr-FR" dirty="0"/>
              <a:t>;</a:t>
            </a:r>
          </a:p>
          <a:p>
            <a:r>
              <a:rPr lang="fr-FR" dirty="0"/>
              <a:t>Exista 12 </a:t>
            </a:r>
            <a:r>
              <a:rPr lang="fr-FR" dirty="0" err="1"/>
              <a:t>categorii</a:t>
            </a:r>
            <a:r>
              <a:rPr lang="fr-FR" dirty="0"/>
              <a:t> de </a:t>
            </a:r>
            <a:r>
              <a:rPr lang="fr-FR" dirty="0" err="1"/>
              <a:t>intrari</a:t>
            </a:r>
            <a:r>
              <a:rPr lang="fr-FR" dirty="0"/>
              <a:t>;</a:t>
            </a:r>
          </a:p>
          <a:p>
            <a:r>
              <a:rPr lang="fr-FR" dirty="0"/>
              <a:t>Este </a:t>
            </a:r>
            <a:r>
              <a:rPr lang="fr-FR" dirty="0" err="1"/>
              <a:t>convenabil</a:t>
            </a:r>
            <a:r>
              <a:rPr lang="fr-FR" dirty="0"/>
              <a:t> sa </a:t>
            </a:r>
            <a:r>
              <a:rPr lang="fr-FR" dirty="0" err="1"/>
              <a:t>folosim</a:t>
            </a:r>
            <a:r>
              <a:rPr lang="fr-FR" dirty="0"/>
              <a:t> un </a:t>
            </a:r>
            <a:r>
              <a:rPr lang="fr-FR" dirty="0" err="1"/>
              <a:t>tablou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a </a:t>
            </a:r>
            <a:r>
              <a:rPr lang="fr-FR" dirty="0" err="1"/>
              <a:t>memora</a:t>
            </a:r>
            <a:r>
              <a:rPr lang="fr-FR" dirty="0"/>
              <a:t> </a:t>
            </a:r>
            <a:r>
              <a:rPr lang="fr-FR" dirty="0" err="1"/>
              <a:t>numarul</a:t>
            </a:r>
            <a:r>
              <a:rPr lang="fr-FR" dirty="0"/>
              <a:t> de </a:t>
            </a:r>
            <a:r>
              <a:rPr lang="fr-FR" dirty="0" err="1"/>
              <a:t>aparitii</a:t>
            </a:r>
            <a:r>
              <a:rPr lang="fr-FR" dirty="0"/>
              <a:t> a </a:t>
            </a:r>
            <a:r>
              <a:rPr lang="fr-FR" dirty="0" err="1"/>
              <a:t>fiecarei</a:t>
            </a:r>
            <a:r>
              <a:rPr lang="fr-FR" dirty="0"/>
              <a:t> </a:t>
            </a:r>
            <a:r>
              <a:rPr lang="fr-FR" dirty="0" err="1"/>
              <a:t>cifre</a:t>
            </a:r>
            <a:r>
              <a:rPr lang="fr-FR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6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9" y="1299882"/>
            <a:ext cx="11545676" cy="555811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main(){  /*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contorizeaza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cifre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(c != EOF){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if (c &gt;= '0' &amp;&amp; c &lt;= '9')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[c-'0'];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else if (c == ' ' || c == '\n' || c == '\t')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("digits =");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 %d",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space = %d, other = %d\n",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7887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Declaratia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fr-FR" dirty="0" err="1"/>
              <a:t>Semnifica</a:t>
            </a:r>
            <a:r>
              <a:rPr lang="fr-FR" dirty="0"/>
              <a:t> </a:t>
            </a:r>
            <a:r>
              <a:rPr lang="fr-FR" dirty="0" err="1"/>
              <a:t>faptul</a:t>
            </a:r>
            <a:r>
              <a:rPr lang="fr-FR" dirty="0"/>
              <a:t> ca </a:t>
            </a:r>
            <a:r>
              <a:rPr lang="fr-FR" i="1" dirty="0" err="1"/>
              <a:t>ndigit</a:t>
            </a:r>
            <a:r>
              <a:rPr lang="fr-FR" dirty="0"/>
              <a:t> este un </a:t>
            </a:r>
            <a:r>
              <a:rPr lang="fr-FR" dirty="0" err="1"/>
              <a:t>tablou</a:t>
            </a:r>
            <a:r>
              <a:rPr lang="fr-FR" dirty="0"/>
              <a:t> de 10 </a:t>
            </a:r>
            <a:r>
              <a:rPr lang="fr-FR" dirty="0" err="1"/>
              <a:t>intregi</a:t>
            </a:r>
            <a:r>
              <a:rPr lang="fr-FR" dirty="0"/>
              <a:t>;</a:t>
            </a:r>
          </a:p>
          <a:p>
            <a:r>
              <a:rPr lang="fr-FR" dirty="0"/>
              <a:t>In </a:t>
            </a:r>
            <a:r>
              <a:rPr lang="fr-FR" dirty="0" err="1"/>
              <a:t>limbajul</a:t>
            </a:r>
            <a:r>
              <a:rPr lang="fr-FR" dirty="0"/>
              <a:t> C </a:t>
            </a:r>
            <a:r>
              <a:rPr lang="fr-FR" dirty="0" err="1"/>
              <a:t>indicii</a:t>
            </a:r>
            <a:r>
              <a:rPr lang="fr-FR" dirty="0"/>
              <a:t> </a:t>
            </a:r>
            <a:r>
              <a:rPr lang="fr-FR" dirty="0" err="1"/>
              <a:t>unui</a:t>
            </a:r>
            <a:r>
              <a:rPr lang="fr-FR" dirty="0"/>
              <a:t> </a:t>
            </a:r>
            <a:r>
              <a:rPr lang="fr-FR" dirty="0" err="1"/>
              <a:t>tablou</a:t>
            </a:r>
            <a:r>
              <a:rPr lang="fr-FR" dirty="0"/>
              <a:t> </a:t>
            </a:r>
            <a:r>
              <a:rPr lang="fr-FR" dirty="0" err="1"/>
              <a:t>intodeauna</a:t>
            </a:r>
            <a:r>
              <a:rPr lang="fr-FR" dirty="0"/>
              <a:t> </a:t>
            </a:r>
            <a:r>
              <a:rPr lang="fr-FR" dirty="0" err="1"/>
              <a:t>incep</a:t>
            </a:r>
            <a:r>
              <a:rPr lang="fr-FR" dirty="0"/>
              <a:t> de la </a:t>
            </a:r>
            <a:r>
              <a:rPr lang="fr-FR" dirty="0" err="1"/>
              <a:t>zero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[0],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,...,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</a:p>
          <a:p>
            <a:r>
              <a:rPr lang="fr-FR" dirty="0" err="1"/>
              <a:t>Decizia</a:t>
            </a:r>
            <a:r>
              <a:rPr lang="fr-FR" dirty="0"/>
              <a:t>  </a:t>
            </a:r>
            <a:r>
              <a:rPr lang="fr-FR" dirty="0" err="1"/>
              <a:t>asupra</a:t>
            </a:r>
            <a:r>
              <a:rPr lang="fr-FR" dirty="0"/>
              <a:t>  </a:t>
            </a:r>
            <a:r>
              <a:rPr lang="fr-FR" dirty="0" err="1"/>
              <a:t>caracterului</a:t>
            </a:r>
            <a:r>
              <a:rPr lang="fr-FR" dirty="0"/>
              <a:t>  (</a:t>
            </a:r>
            <a:r>
              <a:rPr lang="fr-FR" dirty="0" err="1"/>
              <a:t>daca</a:t>
            </a:r>
            <a:r>
              <a:rPr lang="fr-FR" dirty="0"/>
              <a:t> este o </a:t>
            </a:r>
            <a:r>
              <a:rPr lang="fr-FR" dirty="0" err="1"/>
              <a:t>cifra</a:t>
            </a:r>
            <a:r>
              <a:rPr lang="fr-FR" dirty="0"/>
              <a:t>, un </a:t>
            </a:r>
            <a:r>
              <a:rPr lang="fr-FR" dirty="0" err="1"/>
              <a:t>caracter</a:t>
            </a:r>
            <a:r>
              <a:rPr lang="fr-FR" dirty="0"/>
              <a:t> de </a:t>
            </a:r>
            <a:r>
              <a:rPr lang="fr-FR" dirty="0" err="1"/>
              <a:t>spatiere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 </a:t>
            </a:r>
            <a:r>
              <a:rPr lang="fr-FR" dirty="0" err="1"/>
              <a:t>altceva</a:t>
            </a:r>
            <a:r>
              <a:rPr lang="fr-FR" dirty="0"/>
              <a:t>) se </a:t>
            </a:r>
            <a:r>
              <a:rPr lang="fr-FR" dirty="0" err="1"/>
              <a:t>ia</a:t>
            </a:r>
            <a:r>
              <a:rPr lang="fr-FR" dirty="0"/>
              <a:t> in </a:t>
            </a:r>
            <a:r>
              <a:rPr lang="fr-FR" dirty="0" err="1"/>
              <a:t>secventa</a:t>
            </a:r>
            <a:r>
              <a:rPr lang="fr-FR" dirty="0"/>
              <a:t>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(c &gt;= '0' &amp;&amp; c &lt;= '9')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[c-'0'];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(c == ' ' || c == '\n' || c == '\t')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nwhite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7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Constructia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(conditie1)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instructiune1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(conditie2)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instructiune2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instructiune3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in </a:t>
            </a:r>
            <a:r>
              <a:rPr lang="en-US" dirty="0" err="1"/>
              <a:t>programe</a:t>
            </a:r>
            <a:r>
              <a:rPr lang="en-US" dirty="0"/>
              <a:t> ca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exprima</a:t>
            </a:r>
            <a:r>
              <a:rPr lang="en-US" dirty="0"/>
              <a:t> </a:t>
            </a:r>
            <a:r>
              <a:rPr lang="en-US" dirty="0" err="1"/>
              <a:t>deciziile</a:t>
            </a:r>
            <a:r>
              <a:rPr lang="en-US" dirty="0"/>
              <a:t> multiple;</a:t>
            </a:r>
          </a:p>
        </p:txBody>
      </p:sp>
    </p:spTree>
    <p:extLst>
      <p:ext uri="{BB962C8B-B14F-4D97-AF65-F5344CB8AC3E}">
        <p14:creationId xmlns:p14="http://schemas.microsoft.com/office/powerpoint/2010/main" val="151261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Pentru</a:t>
            </a:r>
            <a:r>
              <a:rPr lang="fr-FR" dirty="0"/>
              <a:t> a </a:t>
            </a:r>
            <a:r>
              <a:rPr lang="fr-FR" dirty="0" err="1"/>
              <a:t>ilustra</a:t>
            </a:r>
            <a:r>
              <a:rPr lang="fr-FR" dirty="0"/>
              <a:t> </a:t>
            </a:r>
            <a:r>
              <a:rPr lang="fr-FR" dirty="0" err="1"/>
              <a:t>folosirea</a:t>
            </a:r>
            <a:r>
              <a:rPr lang="fr-FR" dirty="0"/>
              <a:t> </a:t>
            </a:r>
            <a:r>
              <a:rPr lang="fr-FR" dirty="0" err="1"/>
              <a:t>tablourilor</a:t>
            </a:r>
            <a:r>
              <a:rPr lang="fr-FR" dirty="0"/>
              <a:t> de </a:t>
            </a:r>
            <a:r>
              <a:rPr lang="fr-FR" dirty="0" err="1"/>
              <a:t>caractere</a:t>
            </a:r>
            <a:r>
              <a:rPr lang="fr-FR" dirty="0"/>
              <a:t> si a </a:t>
            </a:r>
            <a:r>
              <a:rPr lang="fr-FR" dirty="0" err="1"/>
              <a:t>functiilor</a:t>
            </a:r>
            <a:r>
              <a:rPr lang="fr-FR" dirty="0"/>
              <a:t> care le </a:t>
            </a:r>
            <a:r>
              <a:rPr lang="fr-FR" dirty="0" err="1"/>
              <a:t>manipuleaza</a:t>
            </a:r>
            <a:r>
              <a:rPr lang="fr-FR" dirty="0"/>
              <a:t>, </a:t>
            </a:r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scrie</a:t>
            </a:r>
            <a:r>
              <a:rPr lang="fr-FR" dirty="0"/>
              <a:t> un program care </a:t>
            </a:r>
            <a:r>
              <a:rPr lang="fr-FR" dirty="0" err="1"/>
              <a:t>citeste</a:t>
            </a:r>
            <a:r>
              <a:rPr lang="fr-FR" dirty="0"/>
              <a:t> un set de </a:t>
            </a:r>
            <a:r>
              <a:rPr lang="fr-FR" dirty="0" err="1"/>
              <a:t>linii</a:t>
            </a:r>
            <a:r>
              <a:rPr lang="fr-FR" dirty="0"/>
              <a:t> si o </a:t>
            </a:r>
            <a:r>
              <a:rPr lang="fr-FR" dirty="0" err="1"/>
              <a:t>tipareste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cea</a:t>
            </a:r>
            <a:r>
              <a:rPr lang="fr-FR" dirty="0"/>
              <a:t> mai </a:t>
            </a:r>
            <a:r>
              <a:rPr lang="fr-FR" dirty="0" err="1"/>
              <a:t>lunga</a:t>
            </a:r>
            <a:r>
              <a:rPr lang="fr-FR" dirty="0"/>
              <a:t>;</a:t>
            </a:r>
          </a:p>
          <a:p>
            <a:r>
              <a:rPr lang="fr-FR" dirty="0" err="1"/>
              <a:t>Pseudocodul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(mai exista o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curenta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este mai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anterioara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salveaza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lungimea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tipareste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lunga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4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Functia</a:t>
            </a:r>
            <a:r>
              <a:rPr lang="fr-FR" dirty="0"/>
              <a:t> </a:t>
            </a:r>
            <a:r>
              <a:rPr lang="fr-FR" b="1" i="1" dirty="0" err="1"/>
              <a:t>getline</a:t>
            </a:r>
            <a:r>
              <a:rPr lang="fr-FR" b="1" i="1" dirty="0"/>
              <a:t>()</a:t>
            </a:r>
            <a:r>
              <a:rPr lang="fr-FR" dirty="0"/>
              <a:t> </a:t>
            </a:r>
            <a:r>
              <a:rPr lang="fr-FR" dirty="0" err="1"/>
              <a:t>citeste</a:t>
            </a:r>
            <a:r>
              <a:rPr lang="fr-FR" dirty="0"/>
              <a:t> </a:t>
            </a:r>
            <a:r>
              <a:rPr lang="fr-FR" dirty="0" err="1"/>
              <a:t>urmatoarea</a:t>
            </a:r>
            <a:r>
              <a:rPr lang="fr-FR" dirty="0"/>
              <a:t> </a:t>
            </a:r>
            <a:r>
              <a:rPr lang="fr-FR" dirty="0" err="1"/>
              <a:t>linie</a:t>
            </a:r>
            <a:r>
              <a:rPr lang="fr-FR" dirty="0"/>
              <a:t> de la in</a:t>
            </a:r>
            <a:r>
              <a:rPr lang="en-US" dirty="0" err="1"/>
              <a:t>trare</a:t>
            </a:r>
            <a:r>
              <a:rPr lang="en-US" dirty="0"/>
              <a:t>;</a:t>
            </a:r>
          </a:p>
          <a:p>
            <a:r>
              <a:rPr lang="fr-FR" dirty="0" err="1"/>
              <a:t>Functia</a:t>
            </a:r>
            <a:r>
              <a:rPr lang="fr-FR" dirty="0"/>
              <a:t> </a:t>
            </a:r>
            <a:r>
              <a:rPr lang="fr-FR" b="1" i="1" dirty="0"/>
              <a:t>copy()</a:t>
            </a:r>
            <a:r>
              <a:rPr lang="fr-FR" dirty="0"/>
              <a:t> </a:t>
            </a:r>
            <a:r>
              <a:rPr lang="fr-FR" dirty="0" err="1"/>
              <a:t>salveaza</a:t>
            </a:r>
            <a:r>
              <a:rPr lang="fr-FR" dirty="0"/>
              <a:t> noua </a:t>
            </a:r>
            <a:r>
              <a:rPr lang="fr-FR" dirty="0" err="1"/>
              <a:t>linie</a:t>
            </a:r>
            <a:r>
              <a:rPr lang="fr-FR" dirty="0"/>
              <a:t> </a:t>
            </a:r>
            <a:r>
              <a:rPr lang="fr-FR" dirty="0" err="1"/>
              <a:t>intr</a:t>
            </a:r>
            <a:r>
              <a:rPr lang="fr-FR" dirty="0"/>
              <a:t>-un </a:t>
            </a:r>
            <a:r>
              <a:rPr lang="fr-FR" dirty="0" err="1"/>
              <a:t>loc</a:t>
            </a:r>
            <a:r>
              <a:rPr lang="fr-FR" dirty="0"/>
              <a:t> </a:t>
            </a:r>
            <a:r>
              <a:rPr lang="fr-FR" dirty="0" err="1"/>
              <a:t>sigur</a:t>
            </a:r>
            <a:r>
              <a:rPr lang="fr-FR" dirty="0"/>
              <a:t>;</a:t>
            </a:r>
          </a:p>
          <a:p>
            <a:r>
              <a:rPr lang="fr-FR" dirty="0" err="1"/>
              <a:t>Avem</a:t>
            </a:r>
            <a:r>
              <a:rPr lang="fr-FR" dirty="0"/>
              <a:t> </a:t>
            </a:r>
            <a:r>
              <a:rPr lang="fr-FR" dirty="0" err="1"/>
              <a:t>nevoie</a:t>
            </a:r>
            <a:r>
              <a:rPr lang="fr-FR" dirty="0"/>
              <a:t> de un program principal care sa </a:t>
            </a:r>
            <a:r>
              <a:rPr lang="fr-FR" dirty="0" err="1"/>
              <a:t>controleze</a:t>
            </a:r>
            <a:r>
              <a:rPr lang="fr-FR" dirty="0"/>
              <a:t> </a:t>
            </a:r>
            <a:r>
              <a:rPr lang="fr-FR" dirty="0" err="1"/>
              <a:t>functiile</a:t>
            </a:r>
            <a:r>
              <a:rPr lang="fr-FR" dirty="0"/>
              <a:t> </a:t>
            </a:r>
            <a:r>
              <a:rPr lang="fr-FR" b="1" i="1" dirty="0" err="1"/>
              <a:t>getline</a:t>
            </a:r>
            <a:r>
              <a:rPr lang="fr-FR" dirty="0"/>
              <a:t>() si </a:t>
            </a:r>
            <a:r>
              <a:rPr lang="fr-FR" b="1" i="1" dirty="0"/>
              <a:t>copy</a:t>
            </a:r>
            <a:r>
              <a:rPr lang="fr-FR" dirty="0"/>
              <a:t>();</a:t>
            </a:r>
          </a:p>
          <a:p>
            <a:r>
              <a:rPr lang="fr-FR" dirty="0" err="1"/>
              <a:t>Rezultatul</a:t>
            </a:r>
            <a:r>
              <a:rPr lang="fr-FR" dirty="0"/>
              <a:t> este </a:t>
            </a:r>
            <a:r>
              <a:rPr lang="fr-FR" dirty="0" err="1"/>
              <a:t>urmatorul</a:t>
            </a:r>
            <a:r>
              <a:rPr lang="fr-FR" dirty="0"/>
              <a:t>: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800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3653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MAXLINE 1000  /*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lungimea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maxima 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liniei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(char s[],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               /*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gaseste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/*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lungimea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liniei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curente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max;  /*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lungimea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maxima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gasita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pina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line[MAXLINE]; /*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curenta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introdusa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[MAXLINE]; /*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salvata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max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MAXLINE)) &gt;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max)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copy(line, save);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(max &gt; 0)  /* s-a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("%s", save);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/*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citeste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returneaza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lungimea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	for(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 &amp;&amp; (c=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())!=EOF &amp;&amp; c!='\n';++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(c == '\n')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copy(char s1[], char[] s2) { /*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copiaza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s1 in s2; s2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suficient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 mare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((s2[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s1[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 !=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'\0')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++i;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o-R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8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Tablouri</a:t>
            </a:r>
            <a:r>
              <a:rPr lang="fr-FR" dirty="0"/>
              <a:t>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Siruri de caractere in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“hello\n”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| h | e | l | l | o | \n | \0 |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4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Functii</a:t>
            </a:r>
            <a:r>
              <a:rPr lang="fr-FR" dirty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246"/>
            <a:ext cx="10515600" cy="5136777"/>
          </a:xfrm>
        </p:spPr>
        <p:txBody>
          <a:bodyPr>
            <a:normAutofit/>
          </a:bodyPr>
          <a:lstStyle/>
          <a:p>
            <a:r>
              <a:rPr lang="ro-RO" dirty="0"/>
              <a:t>O functie reprezinta un mod convenabil de a </a:t>
            </a:r>
            <a:r>
              <a:rPr lang="ro-RO" dirty="0" err="1"/>
              <a:t>incapsula</a:t>
            </a:r>
            <a:r>
              <a:rPr lang="ro-RO" dirty="0"/>
              <a:t>  anumite calcule intr-o “cutie neagra” care poate fi apoi folosita fara sa ne mai intereseze ce se afla </a:t>
            </a:r>
            <a:r>
              <a:rPr lang="ro-RO" dirty="0" err="1"/>
              <a:t>inauntrul</a:t>
            </a:r>
            <a:r>
              <a:rPr lang="ro-RO" dirty="0"/>
              <a:t> cutiei;</a:t>
            </a:r>
          </a:p>
          <a:p>
            <a:r>
              <a:rPr lang="ro-RO" dirty="0"/>
              <a:t>Cu functii scrise corect si eficient, este posibil sa ignoram </a:t>
            </a:r>
            <a:r>
              <a:rPr lang="ro-RO" b="1" i="1" dirty="0"/>
              <a:t>"cum"</a:t>
            </a:r>
            <a:r>
              <a:rPr lang="ro-RO" dirty="0"/>
              <a:t> este facuta o anumita sarcina;  </a:t>
            </a:r>
          </a:p>
          <a:p>
            <a:r>
              <a:rPr lang="ro-RO" dirty="0"/>
              <a:t>Ne este suficient sa stim </a:t>
            </a:r>
            <a:r>
              <a:rPr lang="ro-RO" b="1" i="1" dirty="0"/>
              <a:t>"ce"</a:t>
            </a:r>
            <a:r>
              <a:rPr lang="ro-RO" dirty="0"/>
              <a:t> face acea functie;  </a:t>
            </a:r>
          </a:p>
          <a:p>
            <a:r>
              <a:rPr lang="ro-RO" dirty="0"/>
              <a:t>Limbajul C este proiectat pentru a face folosirea lor usoara,  convenabila si eficienta;</a:t>
            </a:r>
          </a:p>
          <a:p>
            <a:r>
              <a:rPr lang="ro-RO" dirty="0"/>
              <a:t>Am vazut cum se folosesc </a:t>
            </a:r>
            <a:r>
              <a:rPr lang="ro-RO" dirty="0" err="1"/>
              <a:t>functii</a:t>
            </a:r>
            <a:r>
              <a:rPr lang="ro-RO" dirty="0"/>
              <a:t> predefinite precum </a:t>
            </a:r>
            <a:r>
              <a:rPr lang="en-US" dirty="0" err="1"/>
              <a:t>printf</a:t>
            </a:r>
            <a:r>
              <a:rPr lang="en-US" dirty="0"/>
              <a:t>()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373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Functii</a:t>
            </a:r>
            <a:r>
              <a:rPr lang="fr-FR" dirty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45054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fr-FR" sz="5000" dirty="0" err="1"/>
              <a:t>Vom</a:t>
            </a:r>
            <a:r>
              <a:rPr lang="fr-FR" sz="5000" dirty="0"/>
              <a:t> </a:t>
            </a:r>
            <a:r>
              <a:rPr lang="fr-FR" sz="5000" dirty="0" err="1"/>
              <a:t>scrie</a:t>
            </a:r>
            <a:r>
              <a:rPr lang="fr-FR" sz="5000" dirty="0"/>
              <a:t> o </a:t>
            </a:r>
            <a:r>
              <a:rPr lang="fr-FR" sz="5000" dirty="0" err="1"/>
              <a:t>functie</a:t>
            </a:r>
            <a:r>
              <a:rPr lang="fr-FR" sz="5000" dirty="0"/>
              <a:t>  </a:t>
            </a:r>
            <a:r>
              <a:rPr lang="en-US" sz="5000" b="1" i="1" dirty="0"/>
              <a:t>"power(</a:t>
            </a:r>
            <a:r>
              <a:rPr lang="en-US" sz="5000" b="1" i="1" dirty="0" err="1"/>
              <a:t>m,n</a:t>
            </a:r>
            <a:r>
              <a:rPr lang="en-US" sz="5000" b="1" i="1" dirty="0"/>
              <a:t>)"  </a:t>
            </a:r>
            <a:r>
              <a:rPr lang="en-US" sz="5000" dirty="0"/>
              <a:t>care </a:t>
            </a:r>
            <a:r>
              <a:rPr lang="en-US" sz="5000" dirty="0" err="1"/>
              <a:t>va</a:t>
            </a:r>
            <a:r>
              <a:rPr lang="en-US" sz="5000" dirty="0"/>
              <a:t> </a:t>
            </a:r>
            <a:r>
              <a:rPr lang="en-US" sz="5000" dirty="0" err="1"/>
              <a:t>ridica</a:t>
            </a:r>
            <a:r>
              <a:rPr lang="en-US" sz="5000" dirty="0"/>
              <a:t> un </a:t>
            </a:r>
            <a:r>
              <a:rPr lang="en-US" sz="5000" dirty="0" err="1"/>
              <a:t>intreg</a:t>
            </a:r>
            <a:r>
              <a:rPr lang="en-US" sz="5000" dirty="0"/>
              <a:t> </a:t>
            </a:r>
            <a:r>
              <a:rPr lang="en-US" sz="5000" b="1" i="1" dirty="0"/>
              <a:t>m</a:t>
            </a:r>
            <a:r>
              <a:rPr lang="en-US" sz="5000" dirty="0"/>
              <a:t> la o </a:t>
            </a:r>
            <a:r>
              <a:rPr lang="en-US" sz="5000" dirty="0" err="1"/>
              <a:t>putere</a:t>
            </a:r>
            <a:r>
              <a:rPr lang="en-US" sz="5000" dirty="0"/>
              <a:t> </a:t>
            </a:r>
            <a:r>
              <a:rPr lang="en-US" sz="5000" dirty="0" err="1"/>
              <a:t>intreaga</a:t>
            </a:r>
            <a:r>
              <a:rPr lang="en-US" sz="5000" dirty="0"/>
              <a:t> </a:t>
            </a:r>
            <a:r>
              <a:rPr lang="en-US" sz="5000" dirty="0" err="1"/>
              <a:t>pozitiva</a:t>
            </a:r>
            <a:r>
              <a:rPr lang="en-US" sz="5000" dirty="0"/>
              <a:t>  </a:t>
            </a:r>
            <a:r>
              <a:rPr lang="en-US" sz="5000" b="1" i="1" dirty="0"/>
              <a:t>n</a:t>
            </a:r>
            <a:r>
              <a:rPr lang="en-US" sz="50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 /*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testeaza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functia power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('%d %d %d\n',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, power(2,i), power(-3,i));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n) { /*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ridica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x la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puterea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a n-a ; n &gt; 0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,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p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++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	p = p *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return(p);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1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Caracteristici</a:t>
            </a:r>
            <a:r>
              <a:rPr lang="fr-FR" dirty="0"/>
              <a:t> ale </a:t>
            </a:r>
            <a:r>
              <a:rPr lang="fr-FR" dirty="0" err="1"/>
              <a:t>limbajului</a:t>
            </a:r>
            <a:r>
              <a:rPr lang="fr-FR" dirty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este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cu </a:t>
            </a:r>
            <a:r>
              <a:rPr lang="en-US" dirty="0" err="1"/>
              <a:t>scop</a:t>
            </a:r>
            <a:r>
              <a:rPr lang="en-US" dirty="0"/>
              <a:t> general;</a:t>
            </a:r>
          </a:p>
          <a:p>
            <a:r>
              <a:rPr lang="en-US" dirty="0"/>
              <a:t>C este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 </a:t>
            </a:r>
            <a:r>
              <a:rPr lang="en-US" dirty="0" err="1"/>
              <a:t>mediu</a:t>
            </a:r>
            <a:r>
              <a:rPr lang="en-US" dirty="0"/>
              <a:t>; Ce </a:t>
            </a:r>
            <a:r>
              <a:rPr lang="en-US" dirty="0" err="1"/>
              <a:t>inseamna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 nu </a:t>
            </a:r>
            <a:r>
              <a:rPr lang="en-US" dirty="0" err="1"/>
              <a:t>poseda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prelucra</a:t>
            </a:r>
            <a:r>
              <a:rPr lang="en-US" dirty="0"/>
              <a:t> direct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compuse</a:t>
            </a:r>
            <a:r>
              <a:rPr lang="en-US" dirty="0"/>
              <a:t> (ex. </a:t>
            </a:r>
            <a:r>
              <a:rPr lang="en-US" dirty="0" err="1"/>
              <a:t>fisiere</a:t>
            </a:r>
            <a:r>
              <a:rPr lang="en-US" dirty="0"/>
              <a:t> jpeg);</a:t>
            </a:r>
          </a:p>
          <a:p>
            <a:pPr lvl="1"/>
            <a:r>
              <a:rPr lang="en-US" dirty="0"/>
              <a:t>C in sine nu are </a:t>
            </a:r>
            <a:r>
              <a:rPr lang="en-US" dirty="0" err="1"/>
              <a:t>facilitati</a:t>
            </a:r>
            <a:r>
              <a:rPr lang="en-US" dirty="0"/>
              <a:t> de </a:t>
            </a:r>
            <a:r>
              <a:rPr lang="en-US" dirty="0" err="1"/>
              <a:t>intrare-iesire</a:t>
            </a:r>
            <a:r>
              <a:rPr lang="en-US" dirty="0"/>
              <a:t>: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READ sau WRITE si nici </a:t>
            </a:r>
            <a:r>
              <a:rPr lang="en-US" dirty="0" err="1"/>
              <a:t>metode</a:t>
            </a:r>
            <a:r>
              <a:rPr lang="en-US" dirty="0"/>
              <a:t> de acces la </a:t>
            </a:r>
            <a:r>
              <a:rPr lang="en-US" dirty="0" err="1"/>
              <a:t>fisiere</a:t>
            </a:r>
            <a:r>
              <a:rPr lang="en-US" dirty="0"/>
              <a:t>, "</a:t>
            </a:r>
            <a:r>
              <a:rPr lang="en-US" dirty="0" err="1"/>
              <a:t>cablate</a:t>
            </a:r>
            <a:r>
              <a:rPr lang="en-US" dirty="0"/>
              <a:t>" in </a:t>
            </a:r>
            <a:r>
              <a:rPr lang="en-US" dirty="0" err="1"/>
              <a:t>limbaj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structurile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de control al </a:t>
            </a:r>
            <a:r>
              <a:rPr lang="en-US" dirty="0" err="1"/>
              <a:t>fluxului</a:t>
            </a:r>
            <a:r>
              <a:rPr lang="en-US" dirty="0"/>
              <a:t>: teste, </a:t>
            </a:r>
            <a:r>
              <a:rPr lang="en-US" dirty="0" err="1"/>
              <a:t>bucle</a:t>
            </a:r>
            <a:r>
              <a:rPr lang="en-US" dirty="0"/>
              <a:t>, </a:t>
            </a:r>
            <a:r>
              <a:rPr lang="en-US" dirty="0" err="1"/>
              <a:t>grupari</a:t>
            </a:r>
            <a:r>
              <a:rPr lang="en-US" dirty="0"/>
              <a:t>, si </a:t>
            </a:r>
            <a:r>
              <a:rPr lang="en-US" dirty="0" err="1"/>
              <a:t>subprograme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nu </a:t>
            </a:r>
            <a:r>
              <a:rPr lang="en-US" dirty="0" err="1"/>
              <a:t>multiprogramare</a:t>
            </a:r>
            <a:r>
              <a:rPr lang="en-US" dirty="0"/>
              <a:t>,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paralele</a:t>
            </a:r>
            <a:r>
              <a:rPr lang="en-US" dirty="0"/>
              <a:t>, </a:t>
            </a:r>
            <a:r>
              <a:rPr lang="en-US" dirty="0" err="1"/>
              <a:t>sincronizari</a:t>
            </a:r>
            <a:r>
              <a:rPr lang="en-US" dirty="0"/>
              <a:t>;</a:t>
            </a:r>
          </a:p>
          <a:p>
            <a:r>
              <a:rPr lang="en-US" dirty="0" err="1"/>
              <a:t>Avantaje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 poate fi </a:t>
            </a:r>
            <a:r>
              <a:rPr lang="en-US" dirty="0" err="1"/>
              <a:t>descris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spatiu</a:t>
            </a:r>
            <a:r>
              <a:rPr lang="en-US" dirty="0"/>
              <a:t> </a:t>
            </a:r>
            <a:r>
              <a:rPr lang="en-US" dirty="0" err="1"/>
              <a:t>redus</a:t>
            </a:r>
            <a:r>
              <a:rPr lang="en-US" dirty="0"/>
              <a:t> si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Este un </a:t>
            </a:r>
            <a:r>
              <a:rPr lang="en-US" dirty="0" err="1"/>
              <a:t>limbaj</a:t>
            </a:r>
            <a:r>
              <a:rPr lang="en-US" dirty="0"/>
              <a:t> independent de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oricarui</a:t>
            </a:r>
            <a:r>
              <a:rPr lang="en-US" dirty="0"/>
              <a:t> calculator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, cu </a:t>
            </a:r>
            <a:r>
              <a:rPr lang="en-US" dirty="0" err="1"/>
              <a:t>putina</a:t>
            </a:r>
            <a:r>
              <a:rPr lang="en-US" dirty="0"/>
              <a:t> </a:t>
            </a:r>
            <a:r>
              <a:rPr lang="en-US" dirty="0" err="1"/>
              <a:t>grija</a:t>
            </a:r>
            <a:r>
              <a:rPr lang="en-US" dirty="0"/>
              <a:t>, este </a:t>
            </a:r>
            <a:r>
              <a:rPr lang="en-US" dirty="0" err="1"/>
              <a:t>usor</a:t>
            </a:r>
            <a:r>
              <a:rPr lang="en-US" dirty="0"/>
              <a:t> a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portabile</a:t>
            </a:r>
            <a:r>
              <a:rPr lang="en-US" dirty="0"/>
              <a:t> (le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transfera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cod </a:t>
            </a:r>
            <a:r>
              <a:rPr lang="en-US" dirty="0" err="1"/>
              <a:t>sursa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74472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Functii</a:t>
            </a:r>
            <a:r>
              <a:rPr lang="fr-FR" dirty="0"/>
              <a:t> 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Functia</a:t>
            </a:r>
            <a:r>
              <a:rPr lang="fr-FR" dirty="0"/>
              <a:t> </a:t>
            </a:r>
            <a:r>
              <a:rPr lang="fr-FR" i="1" dirty="0"/>
              <a:t>power</a:t>
            </a:r>
            <a:r>
              <a:rPr lang="fr-FR" dirty="0"/>
              <a:t> este </a:t>
            </a:r>
            <a:r>
              <a:rPr lang="fr-FR" dirty="0" err="1"/>
              <a:t>apelata</a:t>
            </a:r>
            <a:r>
              <a:rPr lang="fr-FR" dirty="0"/>
              <a:t> de </a:t>
            </a:r>
            <a:r>
              <a:rPr lang="fr-FR" dirty="0" err="1"/>
              <a:t>doua</a:t>
            </a:r>
            <a:r>
              <a:rPr lang="fr-FR" dirty="0"/>
              <a:t> </a:t>
            </a:r>
            <a:r>
              <a:rPr lang="fr-FR" dirty="0" err="1"/>
              <a:t>ori</a:t>
            </a:r>
            <a:r>
              <a:rPr lang="fr-FR" dirty="0"/>
              <a:t> in </a:t>
            </a:r>
            <a:r>
              <a:rPr lang="fr-FR" dirty="0" err="1"/>
              <a:t>linia</a:t>
            </a:r>
            <a:r>
              <a:rPr lang="fr-FR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%d %d\n",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power(2,i), power(-3,i));</a:t>
            </a:r>
          </a:p>
          <a:p>
            <a:r>
              <a:rPr lang="fr-FR" dirty="0" err="1"/>
              <a:t>Fiecare</a:t>
            </a:r>
            <a:r>
              <a:rPr lang="fr-FR" dirty="0"/>
              <a:t> </a:t>
            </a:r>
            <a:r>
              <a:rPr lang="fr-FR" dirty="0" err="1"/>
              <a:t>apel</a:t>
            </a:r>
            <a:r>
              <a:rPr lang="fr-FR" dirty="0"/>
              <a:t> </a:t>
            </a:r>
            <a:r>
              <a:rPr lang="fr-FR" dirty="0" err="1"/>
              <a:t>trimite</a:t>
            </a:r>
            <a:r>
              <a:rPr lang="fr-FR" dirty="0"/>
              <a:t> </a:t>
            </a:r>
            <a:r>
              <a:rPr lang="fr-FR" dirty="0" err="1"/>
              <a:t>doua</a:t>
            </a:r>
            <a:r>
              <a:rPr lang="fr-FR" dirty="0"/>
              <a:t> argumente lui </a:t>
            </a:r>
            <a:r>
              <a:rPr lang="fr-FR" i="1" dirty="0"/>
              <a:t>power</a:t>
            </a:r>
            <a:r>
              <a:rPr lang="fr-FR" dirty="0"/>
              <a:t>, care </a:t>
            </a:r>
            <a:r>
              <a:rPr lang="fr-FR" dirty="0" err="1"/>
              <a:t>returneaza</a:t>
            </a:r>
            <a:r>
              <a:rPr lang="fr-FR" dirty="0"/>
              <a:t> un </a:t>
            </a:r>
            <a:r>
              <a:rPr lang="fr-FR" dirty="0" err="1"/>
              <a:t>numar</a:t>
            </a:r>
            <a:r>
              <a:rPr lang="fr-FR" dirty="0"/>
              <a:t> </a:t>
            </a:r>
            <a:r>
              <a:rPr lang="fr-FR" dirty="0" err="1"/>
              <a:t>intreg</a:t>
            </a:r>
            <a:r>
              <a:rPr lang="fr-FR" dirty="0"/>
              <a:t> care </a:t>
            </a:r>
            <a:r>
              <a:rPr lang="fr-FR" dirty="0" err="1"/>
              <a:t>trebuie</a:t>
            </a:r>
            <a:r>
              <a:rPr lang="fr-FR" dirty="0"/>
              <a:t> </a:t>
            </a:r>
            <a:r>
              <a:rPr lang="fr-FR" dirty="0" err="1"/>
              <a:t>formatat</a:t>
            </a:r>
            <a:r>
              <a:rPr lang="fr-FR" dirty="0"/>
              <a:t> si </a:t>
            </a:r>
            <a:r>
              <a:rPr lang="fr-FR" dirty="0" err="1"/>
              <a:t>afisat</a:t>
            </a:r>
            <a:r>
              <a:rPr lang="fr-FR" dirty="0"/>
              <a:t>;</a:t>
            </a:r>
          </a:p>
          <a:p>
            <a:r>
              <a:rPr lang="en-US" b="1" i="1" dirty="0" err="1"/>
              <a:t>Declaratia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i="1" dirty="0"/>
              <a:t>power()</a:t>
            </a:r>
            <a:r>
              <a:rPr lang="en-US" dirty="0"/>
              <a:t> este </a:t>
            </a:r>
            <a:r>
              <a:rPr lang="en-US" dirty="0" err="1"/>
              <a:t>inaintea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  si </a:t>
            </a:r>
            <a:r>
              <a:rPr lang="en-US" dirty="0" err="1"/>
              <a:t>contine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Argumentele</a:t>
            </a:r>
            <a:r>
              <a:rPr lang="en-US" dirty="0"/>
              <a:t>  </a:t>
            </a:r>
            <a:r>
              <a:rPr lang="en-US" dirty="0" err="1"/>
              <a:t>functiei</a:t>
            </a:r>
            <a:r>
              <a:rPr lang="en-US" dirty="0"/>
              <a:t> cu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calculate si </a:t>
            </a:r>
            <a:r>
              <a:rPr lang="en-US" dirty="0" err="1"/>
              <a:t>returnat</a:t>
            </a:r>
            <a:r>
              <a:rPr lang="en-US" dirty="0"/>
              <a:t> de functie (in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b="1" i="1" dirty="0" err="1"/>
              <a:t>Definitia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este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513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Argumentele</a:t>
            </a:r>
            <a:r>
              <a:rPr lang="fr-FR" dirty="0"/>
              <a:t> </a:t>
            </a:r>
            <a:r>
              <a:rPr lang="fr-FR" dirty="0" err="1"/>
              <a:t>unei</a:t>
            </a:r>
            <a:r>
              <a:rPr lang="fr-FR" dirty="0"/>
              <a:t> </a:t>
            </a:r>
            <a:r>
              <a:rPr lang="fr-FR" dirty="0" err="1"/>
              <a:t>functii</a:t>
            </a:r>
            <a:r>
              <a:rPr lang="fr-FR" dirty="0"/>
              <a:t> – </a:t>
            </a:r>
            <a:r>
              <a:rPr lang="fr-FR" dirty="0" err="1"/>
              <a:t>transmiterea</a:t>
            </a:r>
            <a:r>
              <a:rPr lang="fr-FR" dirty="0"/>
              <a:t> </a:t>
            </a:r>
            <a:r>
              <a:rPr lang="fr-FR" dirty="0" err="1"/>
              <a:t>argumentelor</a:t>
            </a:r>
            <a:r>
              <a:rPr lang="fr-FR" dirty="0"/>
              <a:t> 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valoare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0771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In C, toate argumentele functiei s</a:t>
            </a:r>
            <a:r>
              <a:rPr lang="en-US" dirty="0"/>
              <a:t>u</a:t>
            </a:r>
            <a:r>
              <a:rPr lang="ro-RO" dirty="0"/>
              <a:t>nt transmise </a:t>
            </a:r>
            <a:r>
              <a:rPr lang="en-US" dirty="0"/>
              <a:t>“</a:t>
            </a:r>
            <a:r>
              <a:rPr lang="ro-RO" dirty="0"/>
              <a:t>prin valoare</a:t>
            </a:r>
            <a:r>
              <a:rPr lang="en-US" dirty="0"/>
              <a:t>”</a:t>
            </a:r>
            <a:r>
              <a:rPr lang="ro-RO" dirty="0"/>
              <a:t> ;</a:t>
            </a:r>
            <a:r>
              <a:rPr lang="en-US" dirty="0"/>
              <a:t> </a:t>
            </a:r>
          </a:p>
          <a:p>
            <a:r>
              <a:rPr lang="ro-RO" dirty="0"/>
              <a:t>Aceasta inseamna ca functiei apelate i se transmit valorile argumentelor in variabile temporare</a:t>
            </a:r>
            <a:r>
              <a:rPr lang="en-US" dirty="0"/>
              <a:t>;</a:t>
            </a:r>
          </a:p>
          <a:p>
            <a:r>
              <a:rPr lang="fr-FR" dirty="0" err="1"/>
              <a:t>Functia</a:t>
            </a:r>
            <a:r>
              <a:rPr lang="fr-FR" dirty="0"/>
              <a:t> </a:t>
            </a:r>
            <a:r>
              <a:rPr lang="en-US" dirty="0"/>
              <a:t>apelata nu poate </a:t>
            </a:r>
            <a:r>
              <a:rPr lang="en-US" dirty="0" err="1"/>
              <a:t>altera</a:t>
            </a:r>
            <a:r>
              <a:rPr lang="en-US" dirty="0"/>
              <a:t> o variabila in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apelanta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power(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n) { /*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ridica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x la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puterea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n; n &gt; 0*/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for (p = 1; n &gt; 0; --n)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	p = p * x;</a:t>
            </a:r>
          </a:p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return(p);</a:t>
            </a:r>
          </a:p>
          <a:p>
            <a:pPr marL="0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dirty="0" err="1"/>
              <a:t>Argumentul</a:t>
            </a:r>
            <a:r>
              <a:rPr lang="fr-FR" dirty="0"/>
              <a:t>  </a:t>
            </a:r>
            <a:r>
              <a:rPr lang="fr-FR" b="1" i="1" dirty="0"/>
              <a:t>n</a:t>
            </a:r>
            <a:r>
              <a:rPr lang="fr-FR" dirty="0"/>
              <a:t> este </a:t>
            </a:r>
            <a:r>
              <a:rPr lang="fr-FR" dirty="0" err="1"/>
              <a:t>folosit</a:t>
            </a:r>
            <a:r>
              <a:rPr lang="fr-FR" dirty="0"/>
              <a:t> ca o </a:t>
            </a:r>
            <a:r>
              <a:rPr lang="fr-FR" dirty="0" err="1"/>
              <a:t>variabila</a:t>
            </a:r>
            <a:r>
              <a:rPr lang="fr-FR" dirty="0"/>
              <a:t> </a:t>
            </a:r>
            <a:r>
              <a:rPr lang="fr-FR" dirty="0" err="1"/>
              <a:t>temporara</a:t>
            </a:r>
            <a:r>
              <a:rPr lang="fr-FR" dirty="0"/>
              <a:t> si este </a:t>
            </a:r>
            <a:r>
              <a:rPr lang="fr-FR" dirty="0" err="1"/>
              <a:t>decrementat</a:t>
            </a:r>
            <a:r>
              <a:rPr lang="fr-FR" dirty="0"/>
              <a:t> pana </a:t>
            </a:r>
            <a:r>
              <a:rPr lang="fr-FR" dirty="0" err="1"/>
              <a:t>cand</a:t>
            </a:r>
            <a:r>
              <a:rPr lang="fr-FR" dirty="0"/>
              <a:t> devine </a:t>
            </a:r>
            <a:r>
              <a:rPr lang="fr-FR" dirty="0" err="1"/>
              <a:t>zero</a:t>
            </a:r>
            <a:r>
              <a:rPr lang="fr-FR" dirty="0"/>
              <a:t>, nu mai este </a:t>
            </a:r>
            <a:r>
              <a:rPr lang="fr-FR" dirty="0" err="1"/>
              <a:t>nevoie</a:t>
            </a:r>
            <a:r>
              <a:rPr lang="fr-FR" dirty="0"/>
              <a:t> de </a:t>
            </a:r>
            <a:r>
              <a:rPr lang="fr-FR" dirty="0" err="1"/>
              <a:t>variabila</a:t>
            </a:r>
            <a:r>
              <a:rPr lang="fr-FR" dirty="0"/>
              <a:t> </a:t>
            </a:r>
            <a:r>
              <a:rPr lang="fr-FR" b="1" i="1" dirty="0"/>
              <a:t>i</a:t>
            </a:r>
            <a:r>
              <a:rPr lang="fr-FR" dirty="0"/>
              <a:t>.  </a:t>
            </a:r>
          </a:p>
          <a:p>
            <a:r>
              <a:rPr lang="fr-FR" dirty="0" err="1"/>
              <a:t>Ceea</a:t>
            </a:r>
            <a:r>
              <a:rPr lang="fr-FR" dirty="0"/>
              <a:t> ce se face </a:t>
            </a:r>
            <a:r>
              <a:rPr lang="fr-FR" dirty="0" err="1"/>
              <a:t>cu</a:t>
            </a:r>
            <a:r>
              <a:rPr lang="fr-FR" dirty="0"/>
              <a:t> </a:t>
            </a:r>
            <a:r>
              <a:rPr lang="fr-FR" b="1" i="1" dirty="0"/>
              <a:t>n</a:t>
            </a:r>
            <a:r>
              <a:rPr lang="fr-FR" dirty="0"/>
              <a:t> in </a:t>
            </a:r>
            <a:r>
              <a:rPr lang="fr-FR" dirty="0" err="1"/>
              <a:t>interiorul</a:t>
            </a:r>
            <a:r>
              <a:rPr lang="fr-FR" dirty="0"/>
              <a:t> lui </a:t>
            </a:r>
            <a:r>
              <a:rPr lang="fr-FR" b="1" i="1" dirty="0"/>
              <a:t>power</a:t>
            </a:r>
            <a:r>
              <a:rPr lang="fr-FR" dirty="0"/>
              <a:t> nu are </a:t>
            </a:r>
            <a:r>
              <a:rPr lang="fr-FR" dirty="0" err="1"/>
              <a:t>nici</a:t>
            </a:r>
            <a:r>
              <a:rPr lang="fr-FR" dirty="0"/>
              <a:t> un </a:t>
            </a:r>
            <a:r>
              <a:rPr lang="fr-FR" dirty="0" err="1"/>
              <a:t>efect</a:t>
            </a:r>
            <a:r>
              <a:rPr lang="fr-FR" dirty="0"/>
              <a:t> </a:t>
            </a:r>
            <a:r>
              <a:rPr lang="fr-FR" dirty="0" err="1"/>
              <a:t>asupra</a:t>
            </a:r>
            <a:r>
              <a:rPr lang="fr-FR" dirty="0"/>
              <a:t> </a:t>
            </a:r>
            <a:r>
              <a:rPr lang="fr-FR" dirty="0" err="1"/>
              <a:t>argumentului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care a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apelata</a:t>
            </a:r>
            <a:r>
              <a:rPr lang="fr-FR" dirty="0"/>
              <a:t> </a:t>
            </a:r>
            <a:r>
              <a:rPr lang="fr-FR" b="1" i="1" dirty="0"/>
              <a:t>power</a:t>
            </a:r>
            <a:r>
              <a:rPr lang="fr-FR" dirty="0"/>
              <a:t> initial;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31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Argumentele</a:t>
            </a:r>
            <a:r>
              <a:rPr lang="fr-FR" dirty="0"/>
              <a:t> </a:t>
            </a:r>
            <a:r>
              <a:rPr lang="fr-FR" dirty="0" err="1"/>
              <a:t>unei</a:t>
            </a:r>
            <a:r>
              <a:rPr lang="fr-FR" dirty="0"/>
              <a:t> </a:t>
            </a:r>
            <a:r>
              <a:rPr lang="fr-FR" dirty="0" err="1"/>
              <a:t>functii</a:t>
            </a:r>
            <a:r>
              <a:rPr lang="fr-FR" dirty="0"/>
              <a:t> – </a:t>
            </a:r>
            <a:r>
              <a:rPr lang="fr-FR" dirty="0" err="1"/>
              <a:t>transmiterea</a:t>
            </a:r>
            <a:r>
              <a:rPr lang="fr-FR" dirty="0"/>
              <a:t> </a:t>
            </a:r>
            <a:r>
              <a:rPr lang="fr-FR" dirty="0" err="1"/>
              <a:t>argumentelor</a:t>
            </a:r>
            <a:r>
              <a:rPr lang="fr-FR" dirty="0"/>
              <a:t> 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valoare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Cand</a:t>
            </a:r>
            <a:r>
              <a:rPr lang="fr-FR" dirty="0"/>
              <a:t> este </a:t>
            </a:r>
            <a:r>
              <a:rPr lang="fr-FR" dirty="0" err="1"/>
              <a:t>necesar</a:t>
            </a:r>
            <a:r>
              <a:rPr lang="fr-FR" dirty="0"/>
              <a:t>, este posibil sa </a:t>
            </a:r>
            <a:r>
              <a:rPr lang="fr-FR" dirty="0" err="1"/>
              <a:t>facem</a:t>
            </a:r>
            <a:r>
              <a:rPr lang="fr-FR" dirty="0"/>
              <a:t> ca o </a:t>
            </a:r>
            <a:r>
              <a:rPr lang="fr-FR" dirty="0" err="1"/>
              <a:t>functie</a:t>
            </a:r>
            <a:r>
              <a:rPr lang="fr-FR" dirty="0"/>
              <a:t> sa </a:t>
            </a:r>
            <a:r>
              <a:rPr lang="fr-FR" dirty="0" err="1"/>
              <a:t>modi</a:t>
            </a:r>
            <a:r>
              <a:rPr lang="en-US" dirty="0" err="1"/>
              <a:t>fice</a:t>
            </a:r>
            <a:r>
              <a:rPr lang="en-US" dirty="0"/>
              <a:t> o  variabila in </a:t>
            </a:r>
            <a:r>
              <a:rPr lang="en-US" dirty="0" err="1"/>
              <a:t>rutina</a:t>
            </a:r>
            <a:r>
              <a:rPr lang="en-US" dirty="0"/>
              <a:t> </a:t>
            </a:r>
            <a:r>
              <a:rPr lang="en-US" dirty="0" err="1"/>
              <a:t>apelanta</a:t>
            </a:r>
            <a:r>
              <a:rPr lang="en-US" dirty="0"/>
              <a:t>;</a:t>
            </a:r>
          </a:p>
          <a:p>
            <a:r>
              <a:rPr lang="fr-FR" dirty="0" err="1"/>
              <a:t>Apelantul</a:t>
            </a:r>
            <a:r>
              <a:rPr lang="fr-FR" dirty="0"/>
              <a:t> </a:t>
            </a:r>
            <a:r>
              <a:rPr lang="fr-FR" dirty="0" err="1"/>
              <a:t>trebuie</a:t>
            </a:r>
            <a:r>
              <a:rPr lang="fr-FR" dirty="0"/>
              <a:t> sa </a:t>
            </a:r>
            <a:r>
              <a:rPr lang="fr-FR" dirty="0" err="1"/>
              <a:t>dea</a:t>
            </a:r>
            <a:r>
              <a:rPr lang="fr-FR" dirty="0"/>
              <a:t> </a:t>
            </a:r>
            <a:r>
              <a:rPr lang="fr-FR" b="1" i="1" dirty="0" err="1"/>
              <a:t>adresa</a:t>
            </a:r>
            <a:r>
              <a:rPr lang="fr-FR" dirty="0"/>
              <a:t> </a:t>
            </a:r>
            <a:r>
              <a:rPr lang="fr-FR" dirty="0" err="1"/>
              <a:t>variabilei</a:t>
            </a:r>
            <a:r>
              <a:rPr lang="fr-FR" dirty="0"/>
              <a:t> de </a:t>
            </a:r>
            <a:r>
              <a:rPr lang="fr-FR" dirty="0" err="1"/>
              <a:t>setat</a:t>
            </a:r>
            <a:r>
              <a:rPr lang="fr-FR" dirty="0"/>
              <a:t> (in </a:t>
            </a:r>
            <a:r>
              <a:rPr lang="fr-FR" dirty="0" err="1"/>
              <a:t>mod</a:t>
            </a:r>
            <a:r>
              <a:rPr lang="fr-FR" dirty="0"/>
              <a:t> </a:t>
            </a:r>
            <a:r>
              <a:rPr lang="fr-FR" dirty="0" err="1"/>
              <a:t>tehnic</a:t>
            </a:r>
            <a:r>
              <a:rPr lang="fr-FR" dirty="0"/>
              <a:t>, sa  </a:t>
            </a:r>
            <a:r>
              <a:rPr lang="fr-FR" dirty="0" err="1"/>
              <a:t>creeze</a:t>
            </a:r>
            <a:r>
              <a:rPr lang="fr-FR" dirty="0"/>
              <a:t> un pointer la </a:t>
            </a:r>
            <a:r>
              <a:rPr lang="fr-FR" dirty="0" err="1"/>
              <a:t>variabila</a:t>
            </a:r>
            <a:r>
              <a:rPr lang="fr-FR" dirty="0"/>
              <a:t>),</a:t>
            </a:r>
            <a:r>
              <a:rPr lang="fr-FR" dirty="0" err="1"/>
              <a:t>iar</a:t>
            </a:r>
            <a:r>
              <a:rPr lang="fr-FR" dirty="0"/>
              <a:t> </a:t>
            </a:r>
            <a:r>
              <a:rPr lang="fr-FR" dirty="0" err="1"/>
              <a:t>functia</a:t>
            </a:r>
            <a:r>
              <a:rPr lang="fr-FR" dirty="0"/>
              <a:t> </a:t>
            </a:r>
            <a:r>
              <a:rPr lang="fr-FR" dirty="0" err="1"/>
              <a:t>apelata</a:t>
            </a:r>
            <a:r>
              <a:rPr lang="fr-FR" dirty="0"/>
              <a:t> </a:t>
            </a:r>
            <a:r>
              <a:rPr lang="fr-FR" dirty="0" err="1"/>
              <a:t>trebuie</a:t>
            </a:r>
            <a:r>
              <a:rPr lang="fr-FR" dirty="0"/>
              <a:t> sa </a:t>
            </a:r>
            <a:r>
              <a:rPr lang="fr-FR" dirty="0" err="1"/>
              <a:t>declare</a:t>
            </a:r>
            <a:r>
              <a:rPr lang="fr-FR" dirty="0"/>
              <a:t> </a:t>
            </a:r>
            <a:r>
              <a:rPr lang="fr-FR" dirty="0" err="1"/>
              <a:t>argumentul</a:t>
            </a:r>
            <a:r>
              <a:rPr lang="fr-FR" dirty="0"/>
              <a:t> ca </a:t>
            </a:r>
            <a:r>
              <a:rPr lang="fr-FR" dirty="0" err="1"/>
              <a:t>fiind</a:t>
            </a:r>
            <a:r>
              <a:rPr lang="fr-FR" dirty="0"/>
              <a:t> un pointer si sa </a:t>
            </a:r>
            <a:r>
              <a:rPr lang="fr-FR" dirty="0" err="1"/>
              <a:t>refere</a:t>
            </a:r>
            <a:r>
              <a:rPr lang="fr-FR" dirty="0"/>
              <a:t> </a:t>
            </a:r>
            <a:r>
              <a:rPr lang="fr-FR" dirty="0" err="1"/>
              <a:t>variabila</a:t>
            </a:r>
            <a:r>
              <a:rPr lang="fr-FR" dirty="0"/>
              <a:t> </a:t>
            </a:r>
            <a:r>
              <a:rPr lang="fr-FR" dirty="0" err="1"/>
              <a:t>reala</a:t>
            </a:r>
            <a:r>
              <a:rPr lang="fr-FR" dirty="0"/>
              <a:t> in </a:t>
            </a:r>
            <a:r>
              <a:rPr lang="fr-FR" dirty="0" err="1"/>
              <a:t>mod</a:t>
            </a:r>
            <a:r>
              <a:rPr lang="fr-FR" dirty="0"/>
              <a:t> indirect </a:t>
            </a:r>
            <a:r>
              <a:rPr lang="fr-FR" dirty="0" err="1"/>
              <a:t>prin</a:t>
            </a:r>
            <a:r>
              <a:rPr lang="fr-FR" dirty="0"/>
              <a:t>  </a:t>
            </a:r>
            <a:r>
              <a:rPr lang="en-US" dirty="0"/>
              <a:t>el;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7753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Domeniu. Variabile externe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Variabilele</a:t>
            </a:r>
            <a:r>
              <a:rPr lang="en-US" dirty="0"/>
              <a:t> din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i="1" dirty="0"/>
              <a:t>main</a:t>
            </a:r>
            <a:r>
              <a:rPr lang="en-US" dirty="0"/>
              <a:t> (line,  save, etc) sunt private sau locale lui main;</a:t>
            </a:r>
          </a:p>
          <a:p>
            <a:r>
              <a:rPr lang="en-US" dirty="0"/>
              <a:t>Deoarece ele sunt  declarate in </a:t>
            </a:r>
            <a:r>
              <a:rPr lang="en-US" i="1" dirty="0"/>
              <a:t>main</a:t>
            </a:r>
            <a:r>
              <a:rPr lang="en-US" dirty="0"/>
              <a:t>, nici o alta functie nu poate avea acces direct la ele;</a:t>
            </a:r>
          </a:p>
          <a:p>
            <a:r>
              <a:rPr lang="en-US" dirty="0"/>
              <a:t>Fiecare variabila locala dintr-o rutina se </a:t>
            </a:r>
            <a:r>
              <a:rPr lang="en-US" b="1" i="1" dirty="0"/>
              <a:t>“</a:t>
            </a:r>
            <a:r>
              <a:rPr lang="en-US" b="1" i="1" dirty="0" err="1"/>
              <a:t>creaza</a:t>
            </a:r>
            <a:r>
              <a:rPr lang="en-US" b="1" i="1" dirty="0"/>
              <a:t>”</a:t>
            </a:r>
            <a:r>
              <a:rPr lang="en-US" dirty="0"/>
              <a:t> numai atunci </a:t>
            </a:r>
            <a:r>
              <a:rPr lang="en-US" dirty="0" err="1"/>
              <a:t>cand</a:t>
            </a:r>
            <a:r>
              <a:rPr lang="en-US" dirty="0"/>
              <a:t>  functia este apelata si </a:t>
            </a:r>
            <a:r>
              <a:rPr lang="en-US" b="1" i="1" dirty="0"/>
              <a:t>"dispare"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functia isi termina activitatea;</a:t>
            </a:r>
          </a:p>
          <a:p>
            <a:r>
              <a:rPr lang="en-US" dirty="0"/>
              <a:t>Acestea sunt variabile </a:t>
            </a:r>
            <a:r>
              <a:rPr lang="en-US" b="1" i="1" dirty="0"/>
              <a:t>“automate”</a:t>
            </a:r>
            <a:r>
              <a:rPr lang="en-US" dirty="0"/>
              <a:t>;</a:t>
            </a:r>
          </a:p>
          <a:p>
            <a:r>
              <a:rPr lang="fr-FR" dirty="0"/>
              <a:t>Ca o alternativa la variabilele automate, este posibil sa definim  </a:t>
            </a:r>
            <a:r>
              <a:rPr lang="en-US" dirty="0"/>
              <a:t>variabile</a:t>
            </a:r>
            <a:r>
              <a:rPr lang="fr-FR" dirty="0"/>
              <a:t> care sa fie "externe"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functiilor</a:t>
            </a:r>
            <a:r>
              <a:rPr lang="fr-FR" dirty="0"/>
              <a:t>, </a:t>
            </a:r>
            <a:r>
              <a:rPr lang="fr-FR" dirty="0" err="1"/>
              <a:t>adica</a:t>
            </a:r>
            <a:r>
              <a:rPr lang="fr-FR" dirty="0"/>
              <a:t>, variabilele globale care sa fie </a:t>
            </a:r>
            <a:r>
              <a:rPr lang="fr-FR" dirty="0" err="1"/>
              <a:t>accesate</a:t>
            </a:r>
            <a:r>
              <a:rPr lang="fr-FR" dirty="0"/>
              <a:t> 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nume</a:t>
            </a:r>
            <a:r>
              <a:rPr lang="fr-FR" dirty="0"/>
              <a:t> de </a:t>
            </a:r>
            <a:r>
              <a:rPr lang="fr-FR" dirty="0" err="1"/>
              <a:t>orice</a:t>
            </a:r>
            <a:r>
              <a:rPr lang="fr-FR" dirty="0"/>
              <a:t> </a:t>
            </a:r>
            <a:r>
              <a:rPr lang="fr-FR" dirty="0" err="1"/>
              <a:t>functie</a:t>
            </a:r>
            <a:r>
              <a:rPr lang="fr-FR" dirty="0"/>
              <a:t> care </a:t>
            </a:r>
            <a:r>
              <a:rPr lang="fr-FR" dirty="0" err="1"/>
              <a:t>doreste</a:t>
            </a:r>
            <a:r>
              <a:rPr lang="fr-FR" dirty="0"/>
              <a:t> sa o </a:t>
            </a:r>
            <a:r>
              <a:rPr lang="fr-FR" dirty="0" err="1"/>
              <a:t>faca</a:t>
            </a:r>
            <a:r>
              <a:rPr lang="fr-FR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7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Domeniu. Variabile externe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variabila externa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definita</a:t>
            </a:r>
            <a:r>
              <a:rPr lang="en-US" dirty="0"/>
              <a:t> in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oricarei</a:t>
            </a:r>
            <a:r>
              <a:rPr lang="en-US" dirty="0"/>
              <a:t>  </a:t>
            </a:r>
            <a:r>
              <a:rPr lang="en-US" dirty="0" err="1"/>
              <a:t>functii</a:t>
            </a:r>
            <a:r>
              <a:rPr lang="en-US" dirty="0"/>
              <a:t>;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face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aloce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;</a:t>
            </a:r>
          </a:p>
          <a:p>
            <a:r>
              <a:rPr lang="en-US" dirty="0"/>
              <a:t>Variabila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declarata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functie care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foloseasca</a:t>
            </a:r>
            <a:r>
              <a:rPr lang="en-US" dirty="0"/>
              <a:t>; </a:t>
            </a:r>
          </a:p>
          <a:p>
            <a:r>
              <a:rPr lang="en-US" dirty="0" err="1"/>
              <a:t>Aceasta</a:t>
            </a:r>
            <a:r>
              <a:rPr lang="en-US" dirty="0"/>
              <a:t> se poate face fie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declaratie</a:t>
            </a:r>
            <a:r>
              <a:rPr lang="en-US" dirty="0"/>
              <a:t> </a:t>
            </a:r>
            <a:r>
              <a:rPr lang="en-US" dirty="0" err="1"/>
              <a:t>explicita</a:t>
            </a:r>
            <a:r>
              <a:rPr lang="en-US" dirty="0"/>
              <a:t> “</a:t>
            </a:r>
            <a:r>
              <a:rPr lang="en-US" b="1" i="1" dirty="0"/>
              <a:t>extern</a:t>
            </a:r>
            <a:r>
              <a:rPr lang="en-US" dirty="0"/>
              <a:t>” ;</a:t>
            </a:r>
          </a:p>
          <a:p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rescrie</a:t>
            </a:r>
            <a:r>
              <a:rPr lang="fr-FR" dirty="0"/>
              <a:t>  </a:t>
            </a:r>
            <a:r>
              <a:rPr lang="fr-FR" dirty="0" err="1"/>
              <a:t>programul</a:t>
            </a:r>
            <a:r>
              <a:rPr lang="fr-FR" dirty="0"/>
              <a:t> </a:t>
            </a:r>
            <a:r>
              <a:rPr lang="en-US" dirty="0"/>
              <a:t>precedent, in care </a:t>
            </a:r>
            <a:r>
              <a:rPr lang="en-US" b="1" i="1" dirty="0"/>
              <a:t>line</a:t>
            </a:r>
            <a:r>
              <a:rPr lang="en-US" dirty="0"/>
              <a:t>, </a:t>
            </a:r>
            <a:r>
              <a:rPr lang="en-US" b="1" i="1" dirty="0"/>
              <a:t>save</a:t>
            </a:r>
            <a:r>
              <a:rPr lang="en-US" dirty="0"/>
              <a:t>, </a:t>
            </a:r>
            <a:r>
              <a:rPr lang="en-US" b="1" i="1" dirty="0"/>
              <a:t>max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declarate variabile </a:t>
            </a:r>
            <a:r>
              <a:rPr lang="fr-FR" dirty="0"/>
              <a:t>externe;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133"/>
            <a:ext cx="10515600" cy="66802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MAXLINE 1000 /*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marimea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maxima a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liniei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intrare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char line[MAXLINE];  /*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intrare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[MAXLINE];  /*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este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salvata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aici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max; /*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lungimea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liniei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celei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 mari */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  /*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gaseste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versiune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specializata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max = 0;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0)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max)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copy();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(max &gt; 0)     /* 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("%s", save);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/*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versiune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extern char line[];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MAXLINE-1 &amp;&amp; (c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 &amp;&amp; c != '\n';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line[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(c == '\n')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line[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line[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copy()                        /*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versiune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extern char line[], save[];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((save[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line[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 != 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'\0')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++i;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1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Atentie</a:t>
            </a:r>
            <a:r>
              <a:rPr lang="fr-FR" dirty="0"/>
              <a:t> la </a:t>
            </a:r>
            <a:r>
              <a:rPr lang="fr-FR" dirty="0" err="1"/>
              <a:t>cuvintele</a:t>
            </a:r>
            <a:r>
              <a:rPr lang="fr-FR" dirty="0"/>
              <a:t>  </a:t>
            </a:r>
            <a:r>
              <a:rPr lang="fr-FR" b="1" i="1" dirty="0"/>
              <a:t>"</a:t>
            </a:r>
            <a:r>
              <a:rPr lang="fr-FR" b="1" i="1" dirty="0" err="1"/>
              <a:t>declaratie</a:t>
            </a:r>
            <a:r>
              <a:rPr lang="fr-FR" b="1" i="1" dirty="0"/>
              <a:t>"  </a:t>
            </a:r>
            <a:r>
              <a:rPr lang="fr-FR" dirty="0"/>
              <a:t>si </a:t>
            </a:r>
            <a:r>
              <a:rPr lang="fr-FR" b="1" i="1" dirty="0"/>
              <a:t>"</a:t>
            </a:r>
            <a:r>
              <a:rPr lang="fr-FR" b="1" i="1" dirty="0" err="1"/>
              <a:t>definitie</a:t>
            </a:r>
            <a:r>
              <a:rPr lang="fr-FR" b="1" i="1" dirty="0"/>
              <a:t>"</a:t>
            </a:r>
            <a:r>
              <a:rPr lang="fr-FR" dirty="0"/>
              <a:t> </a:t>
            </a:r>
            <a:r>
              <a:rPr lang="fr-FR" dirty="0" err="1"/>
              <a:t>cand</a:t>
            </a:r>
            <a:r>
              <a:rPr lang="fr-FR" dirty="0"/>
              <a:t> </a:t>
            </a:r>
            <a:r>
              <a:rPr lang="fr-FR" dirty="0" err="1"/>
              <a:t>ne-am</a:t>
            </a:r>
            <a:r>
              <a:rPr lang="fr-FR" dirty="0"/>
              <a:t> </a:t>
            </a:r>
            <a:r>
              <a:rPr lang="fr-FR" dirty="0" err="1"/>
              <a:t>referit</a:t>
            </a:r>
            <a:r>
              <a:rPr lang="fr-FR" dirty="0"/>
              <a:t> la </a:t>
            </a:r>
            <a:r>
              <a:rPr lang="fr-FR" dirty="0" err="1"/>
              <a:t>variabile</a:t>
            </a:r>
            <a:r>
              <a:rPr lang="fr-FR" dirty="0"/>
              <a:t> externe in </a:t>
            </a:r>
            <a:r>
              <a:rPr lang="fr-FR" dirty="0" err="1"/>
              <a:t>aceasta</a:t>
            </a:r>
            <a:r>
              <a:rPr lang="fr-FR" dirty="0"/>
              <a:t> </a:t>
            </a:r>
            <a:r>
              <a:rPr lang="fr-FR" dirty="0" err="1"/>
              <a:t>sectiune</a:t>
            </a:r>
            <a:r>
              <a:rPr lang="fr-FR" dirty="0"/>
              <a:t>;</a:t>
            </a:r>
          </a:p>
          <a:p>
            <a:r>
              <a:rPr lang="fr-FR" b="1" i="1" dirty="0"/>
              <a:t>"</a:t>
            </a:r>
            <a:r>
              <a:rPr lang="fr-FR" b="1" i="1" dirty="0" err="1"/>
              <a:t>Definitiile</a:t>
            </a:r>
            <a:r>
              <a:rPr lang="fr-FR" b="1" i="1" dirty="0"/>
              <a:t>"</a:t>
            </a:r>
            <a:r>
              <a:rPr lang="fr-FR" dirty="0"/>
              <a:t> se refera la </a:t>
            </a:r>
            <a:r>
              <a:rPr lang="fr-FR" dirty="0" err="1"/>
              <a:t>locul</a:t>
            </a:r>
            <a:r>
              <a:rPr lang="fr-FR" dirty="0"/>
              <a:t> in care </a:t>
            </a:r>
            <a:r>
              <a:rPr lang="fr-FR" dirty="0" err="1"/>
              <a:t>variabila</a:t>
            </a:r>
            <a:r>
              <a:rPr lang="fr-FR" dirty="0"/>
              <a:t> este </a:t>
            </a:r>
            <a:r>
              <a:rPr lang="fr-FR" dirty="0" err="1"/>
              <a:t>efectiv</a:t>
            </a:r>
            <a:r>
              <a:rPr lang="fr-FR" dirty="0"/>
              <a:t> </a:t>
            </a:r>
            <a:r>
              <a:rPr lang="fr-FR" dirty="0" err="1"/>
              <a:t>creata</a:t>
            </a:r>
            <a:r>
              <a:rPr lang="fr-FR" dirty="0"/>
              <a:t> si i se </a:t>
            </a:r>
            <a:r>
              <a:rPr lang="fr-FR" dirty="0" err="1"/>
              <a:t>asigneaza</a:t>
            </a:r>
            <a:r>
              <a:rPr lang="fr-FR" dirty="0"/>
              <a:t> </a:t>
            </a:r>
            <a:r>
              <a:rPr lang="fr-FR" dirty="0" err="1"/>
              <a:t>memorie</a:t>
            </a:r>
            <a:r>
              <a:rPr lang="fr-FR" dirty="0"/>
              <a:t>;  </a:t>
            </a:r>
          </a:p>
          <a:p>
            <a:r>
              <a:rPr lang="fr-FR" b="1" i="1" dirty="0"/>
              <a:t>"</a:t>
            </a:r>
            <a:r>
              <a:rPr lang="fr-FR" b="1" i="1" dirty="0" err="1"/>
              <a:t>Declaratie</a:t>
            </a:r>
            <a:r>
              <a:rPr lang="fr-FR" b="1" i="1" dirty="0"/>
              <a:t>"</a:t>
            </a:r>
            <a:r>
              <a:rPr lang="fr-FR" dirty="0"/>
              <a:t> se refera la </a:t>
            </a:r>
            <a:r>
              <a:rPr lang="fr-FR" dirty="0" err="1"/>
              <a:t>locul</a:t>
            </a:r>
            <a:r>
              <a:rPr lang="fr-FR" dirty="0"/>
              <a:t> </a:t>
            </a:r>
            <a:r>
              <a:rPr lang="fr-FR" dirty="0" err="1"/>
              <a:t>unde</a:t>
            </a:r>
            <a:r>
              <a:rPr lang="fr-FR" dirty="0"/>
              <a:t> </a:t>
            </a:r>
            <a:r>
              <a:rPr lang="fr-FR" dirty="0" err="1"/>
              <a:t>natura</a:t>
            </a:r>
            <a:r>
              <a:rPr lang="fr-FR" dirty="0"/>
              <a:t> </a:t>
            </a:r>
            <a:r>
              <a:rPr lang="fr-FR" dirty="0" err="1"/>
              <a:t>variabilei</a:t>
            </a:r>
            <a:r>
              <a:rPr lang="fr-FR" dirty="0"/>
              <a:t> este </a:t>
            </a:r>
            <a:r>
              <a:rPr lang="fr-FR" dirty="0" err="1"/>
              <a:t>declarata</a:t>
            </a:r>
            <a:r>
              <a:rPr lang="fr-FR" dirty="0"/>
              <a:t> dar nu i se </a:t>
            </a:r>
            <a:r>
              <a:rPr lang="fr-FR" dirty="0" err="1"/>
              <a:t>aloca</a:t>
            </a:r>
            <a:r>
              <a:rPr lang="fr-FR" dirty="0"/>
              <a:t> </a:t>
            </a:r>
            <a:r>
              <a:rPr lang="fr-FR" dirty="0" err="1"/>
              <a:t>memorie</a:t>
            </a:r>
            <a:r>
              <a:rPr lang="fr-FR" dirty="0"/>
              <a:t>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544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Rezumat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acoperit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,  conventional, poate fi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fr-FR" dirty="0" err="1"/>
              <a:t>esenta</a:t>
            </a:r>
            <a:r>
              <a:rPr lang="fr-FR" dirty="0"/>
              <a:t> lui C;</a:t>
            </a:r>
          </a:p>
          <a:p>
            <a:r>
              <a:rPr lang="fr-FR" dirty="0"/>
              <a:t>Cu  </a:t>
            </a:r>
            <a:r>
              <a:rPr lang="fr-FR" dirty="0" err="1"/>
              <a:t>aceste</a:t>
            </a:r>
            <a:r>
              <a:rPr lang="fr-FR" dirty="0"/>
              <a:t>  </a:t>
            </a:r>
            <a:r>
              <a:rPr lang="fr-FR" dirty="0" err="1"/>
              <a:t>cateva</a:t>
            </a:r>
            <a:r>
              <a:rPr lang="fr-FR" dirty="0"/>
              <a:t>  </a:t>
            </a:r>
            <a:r>
              <a:rPr lang="fr-FR" dirty="0" err="1"/>
              <a:t>notiuni</a:t>
            </a:r>
            <a:r>
              <a:rPr lang="fr-FR" dirty="0"/>
              <a:t> </a:t>
            </a:r>
            <a:r>
              <a:rPr lang="fr-FR" dirty="0" err="1"/>
              <a:t>fundamentale</a:t>
            </a:r>
            <a:r>
              <a:rPr lang="fr-FR" dirty="0"/>
              <a:t>, </a:t>
            </a:r>
            <a:r>
              <a:rPr lang="fr-FR" dirty="0" err="1"/>
              <a:t>puteti</a:t>
            </a:r>
            <a:r>
              <a:rPr lang="fr-FR" dirty="0"/>
              <a:t> sa </a:t>
            </a:r>
            <a:r>
              <a:rPr lang="fr-FR" dirty="0" err="1"/>
              <a:t>scrieti</a:t>
            </a:r>
            <a:r>
              <a:rPr lang="fr-FR" dirty="0"/>
              <a:t> </a:t>
            </a:r>
            <a:r>
              <a:rPr lang="fr-FR" dirty="0" err="1"/>
              <a:t>programe</a:t>
            </a:r>
            <a:r>
              <a:rPr lang="fr-FR" dirty="0"/>
              <a:t> utile de </a:t>
            </a:r>
            <a:r>
              <a:rPr lang="fr-FR" dirty="0" err="1"/>
              <a:t>marime</a:t>
            </a:r>
            <a:r>
              <a:rPr lang="fr-FR" dirty="0"/>
              <a:t> </a:t>
            </a:r>
            <a:r>
              <a:rPr lang="fr-FR" dirty="0" err="1"/>
              <a:t>considerabila</a:t>
            </a:r>
            <a:r>
              <a:rPr lang="fr-FR" dirty="0"/>
              <a:t>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078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tutorials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https://www.youtube.com/watch?v=ot9LoXNSqLU</a:t>
            </a:r>
            <a:endParaRPr lang="en-US" dirty="0"/>
          </a:p>
          <a:p>
            <a:r>
              <a:rPr lang="ro-RO" dirty="0">
                <a:hlinkClick r:id="rId3"/>
              </a:rPr>
              <a:t>https://www.youtube.com/watch?v=-CpG3oATGIs</a:t>
            </a:r>
            <a:endParaRPr lang="en-US" dirty="0"/>
          </a:p>
          <a:p>
            <a:r>
              <a:rPr lang="ro-RO" dirty="0">
                <a:hlinkClick r:id="rId4"/>
              </a:rPr>
              <a:t>https://www.youtube.com/watch?v=YOLN-t09-tM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1421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Medii</a:t>
            </a:r>
            <a:r>
              <a:rPr lang="en-US" dirty="0"/>
              <a:t> integrate de </a:t>
            </a:r>
            <a:r>
              <a:rPr lang="en-US" dirty="0" err="1"/>
              <a:t>dezvoltare</a:t>
            </a:r>
            <a:r>
              <a:rPr lang="en-US" dirty="0"/>
              <a:t> 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for </a:t>
            </a:r>
            <a:r>
              <a:rPr lang="en-US"/>
              <a:t>Community 2017…</a:t>
            </a:r>
            <a:endParaRPr lang="en-US" dirty="0"/>
          </a:p>
          <a:p>
            <a:r>
              <a:rPr lang="en-US" dirty="0"/>
              <a:t>Code::Blocks</a:t>
            </a:r>
          </a:p>
          <a:p>
            <a:r>
              <a:rPr lang="en-US" dirty="0"/>
              <a:t>Eclipse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397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Variabile si </a:t>
            </a:r>
            <a:r>
              <a:rPr lang="fr-FR" dirty="0" err="1"/>
              <a:t>expresii</a:t>
            </a:r>
            <a:r>
              <a:rPr lang="fr-FR" dirty="0"/>
              <a:t> </a:t>
            </a:r>
            <a:r>
              <a:rPr lang="fr-FR" dirty="0" err="1"/>
              <a:t>aritmetice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scrieti</a:t>
            </a:r>
            <a:r>
              <a:rPr lang="en-US" dirty="0"/>
              <a:t> un program care </a:t>
            </a:r>
            <a:r>
              <a:rPr lang="en-US" dirty="0" err="1"/>
              <a:t>afiseaza</a:t>
            </a:r>
            <a:r>
              <a:rPr lang="en-US" dirty="0"/>
              <a:t> un </a:t>
            </a:r>
            <a:r>
              <a:rPr lang="fr-FR" dirty="0" err="1"/>
              <a:t>tabel</a:t>
            </a:r>
            <a:r>
              <a:rPr lang="fr-FR" dirty="0"/>
              <a:t> de </a:t>
            </a:r>
            <a:r>
              <a:rPr lang="fr-FR" dirty="0" err="1"/>
              <a:t>temperaturi</a:t>
            </a:r>
            <a:r>
              <a:rPr lang="fr-FR" dirty="0"/>
              <a:t> Fahrenheit si </a:t>
            </a:r>
            <a:r>
              <a:rPr lang="fr-FR" dirty="0" err="1"/>
              <a:t>echivalentele</a:t>
            </a:r>
            <a:r>
              <a:rPr lang="fr-FR" dirty="0"/>
              <a:t> </a:t>
            </a:r>
            <a:r>
              <a:rPr lang="fr-FR" dirty="0" err="1"/>
              <a:t>lor</a:t>
            </a:r>
            <a:r>
              <a:rPr lang="fr-FR" dirty="0"/>
              <a:t> grade Celsius, </a:t>
            </a:r>
            <a:r>
              <a:rPr lang="fr-FR" dirty="0" err="1"/>
              <a:t>folosind</a:t>
            </a:r>
            <a:r>
              <a:rPr lang="fr-FR" dirty="0"/>
              <a:t> formula: </a:t>
            </a:r>
          </a:p>
          <a:p>
            <a:pPr marL="0" indent="0">
              <a:buNone/>
            </a:pPr>
            <a:r>
              <a:rPr lang="fr-FR" dirty="0"/>
              <a:t>                                             C = (5 / 9) * (F - 32)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	0    -17.8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 20     -6.7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 40      4.4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 60     15.6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    ...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260    126.7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280    137.8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         300    148.9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9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Variabile</a:t>
            </a:r>
            <a:r>
              <a:rPr lang="fr-FR" dirty="0"/>
              <a:t> si </a:t>
            </a:r>
            <a:r>
              <a:rPr lang="fr-FR" dirty="0" err="1"/>
              <a:t>expresii</a:t>
            </a:r>
            <a:r>
              <a:rPr lang="fr-FR" dirty="0"/>
              <a:t> </a:t>
            </a:r>
            <a:r>
              <a:rPr lang="fr-FR" dirty="0" err="1"/>
              <a:t>aritmetice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2863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/* Print Fahrenheit-Celsius table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for f = 0, 20, ..., 300       */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	#include&lt;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main() {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lower, upper, step;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float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lower = 0; /* lower limit of temperature table */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upper = 300; /* upper limit */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step  = 20;  /* step size */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= lower;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while (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&lt;= upper) {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FR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= (5.0 / 9.0) * (</a:t>
            </a:r>
            <a:r>
              <a:rPr lang="fr-FR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- 32.0);</a:t>
            </a:r>
            <a:endParaRPr lang="en-US" sz="4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FR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("%4.0f %6.1f\n", </a:t>
            </a:r>
            <a:r>
              <a:rPr lang="fr-FR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+ step;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marL="0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4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Variabile</a:t>
            </a:r>
            <a:r>
              <a:rPr lang="fr-FR" dirty="0"/>
              <a:t> si </a:t>
            </a:r>
            <a:r>
              <a:rPr lang="fr-FR" dirty="0" err="1"/>
              <a:t>expresii</a:t>
            </a:r>
            <a:r>
              <a:rPr lang="fr-FR" dirty="0"/>
              <a:t> </a:t>
            </a:r>
            <a:r>
              <a:rPr lang="fr-FR" dirty="0" err="1"/>
              <a:t>aritmetice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 </a:t>
            </a:r>
            <a:r>
              <a:rPr lang="fr-FR" dirty="0" err="1"/>
              <a:t>limbajul</a:t>
            </a:r>
            <a:r>
              <a:rPr lang="fr-FR" dirty="0"/>
              <a:t> C, </a:t>
            </a:r>
            <a:r>
              <a:rPr lang="fr-FR" dirty="0" err="1"/>
              <a:t>toate</a:t>
            </a:r>
            <a:r>
              <a:rPr lang="fr-FR" dirty="0"/>
              <a:t> variabilele </a:t>
            </a:r>
            <a:r>
              <a:rPr lang="fr-FR" dirty="0" err="1"/>
              <a:t>trebuie</a:t>
            </a:r>
            <a:r>
              <a:rPr lang="fr-FR" dirty="0"/>
              <a:t> </a:t>
            </a:r>
            <a:r>
              <a:rPr lang="fr-FR" dirty="0" err="1"/>
              <a:t>declarate</a:t>
            </a:r>
            <a:r>
              <a:rPr lang="fr-FR" dirty="0"/>
              <a:t> </a:t>
            </a:r>
            <a:r>
              <a:rPr lang="fr-FR" dirty="0" err="1"/>
              <a:t>inainte</a:t>
            </a:r>
            <a:r>
              <a:rPr lang="fr-FR" dirty="0"/>
              <a:t> de a fi </a:t>
            </a:r>
            <a:r>
              <a:rPr lang="fr-FR" dirty="0" err="1"/>
              <a:t>folosite</a:t>
            </a:r>
            <a:r>
              <a:rPr lang="fr-FR" dirty="0"/>
              <a:t>, </a:t>
            </a:r>
            <a:r>
              <a:rPr lang="fr-FR" dirty="0" err="1"/>
              <a:t>inaintea</a:t>
            </a:r>
            <a:r>
              <a:rPr lang="fr-FR" dirty="0"/>
              <a:t> </a:t>
            </a:r>
            <a:r>
              <a:rPr lang="fr-FR" dirty="0" err="1"/>
              <a:t>oricarei</a:t>
            </a:r>
            <a:r>
              <a:rPr lang="fr-FR" dirty="0"/>
              <a:t> </a:t>
            </a:r>
            <a:r>
              <a:rPr lang="fr-FR" dirty="0" err="1"/>
              <a:t>instructiuni</a:t>
            </a:r>
            <a:r>
              <a:rPr lang="fr-FR" dirty="0"/>
              <a:t>  </a:t>
            </a:r>
            <a:r>
              <a:rPr lang="fr-FR" dirty="0" err="1"/>
              <a:t>executabile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lower, upper, step;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langa</a:t>
            </a:r>
            <a:r>
              <a:rPr lang="fr-FR" dirty="0"/>
              <a:t>  </a:t>
            </a:r>
            <a:r>
              <a:rPr lang="fr-FR" dirty="0" err="1"/>
              <a:t>tipurile</a:t>
            </a:r>
            <a:r>
              <a:rPr lang="fr-FR" dirty="0"/>
              <a:t>  "</a:t>
            </a:r>
            <a:r>
              <a:rPr lang="fr-FR" dirty="0" err="1"/>
              <a:t>int</a:t>
            </a:r>
            <a:r>
              <a:rPr lang="fr-FR" dirty="0"/>
              <a:t>" si "</a:t>
            </a:r>
            <a:r>
              <a:rPr lang="fr-FR" dirty="0" err="1"/>
              <a:t>float</a:t>
            </a:r>
            <a:r>
              <a:rPr lang="fr-FR" dirty="0"/>
              <a:t>",  </a:t>
            </a:r>
            <a:r>
              <a:rPr lang="fr-FR" dirty="0" err="1"/>
              <a:t>limbajul</a:t>
            </a:r>
            <a:r>
              <a:rPr lang="fr-FR" dirty="0"/>
              <a:t> C </a:t>
            </a:r>
            <a:r>
              <a:rPr lang="fr-FR" dirty="0" err="1"/>
              <a:t>poseda</a:t>
            </a:r>
            <a:r>
              <a:rPr lang="fr-FR" dirty="0"/>
              <a:t> si </a:t>
            </a:r>
            <a:r>
              <a:rPr lang="fr-FR" dirty="0" err="1"/>
              <a:t>alte</a:t>
            </a:r>
            <a:r>
              <a:rPr lang="fr-FR" dirty="0"/>
              <a:t> </a:t>
            </a:r>
            <a:r>
              <a:rPr lang="fr-FR" dirty="0" err="1"/>
              <a:t>tipuri</a:t>
            </a:r>
            <a:r>
              <a:rPr lang="fr-FR" dirty="0"/>
              <a:t> de date </a:t>
            </a:r>
            <a:r>
              <a:rPr lang="fr-FR" dirty="0" err="1"/>
              <a:t>fundamentale</a:t>
            </a:r>
            <a:r>
              <a:rPr lang="fr-FR" dirty="0"/>
              <a:t> :</a:t>
            </a:r>
            <a:endParaRPr lang="en-US" dirty="0"/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"char"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un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octet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"short"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scurt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"long"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"double"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flotant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precizie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Variabile</a:t>
            </a:r>
            <a:r>
              <a:rPr lang="fr-FR" dirty="0"/>
              <a:t> si </a:t>
            </a:r>
            <a:r>
              <a:rPr lang="fr-FR" dirty="0" err="1"/>
              <a:t>expresii</a:t>
            </a:r>
            <a:r>
              <a:rPr lang="fr-FR" dirty="0"/>
              <a:t> </a:t>
            </a:r>
            <a:r>
              <a:rPr lang="fr-FR" dirty="0" err="1"/>
              <a:t>aritmetice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 = 300;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step  = 20;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= lower;</a:t>
            </a:r>
          </a:p>
          <a:p>
            <a:r>
              <a:rPr lang="fr-FR" dirty="0" err="1"/>
              <a:t>Fiecare</a:t>
            </a:r>
            <a:r>
              <a:rPr lang="fr-FR" dirty="0"/>
              <a:t> </a:t>
            </a:r>
            <a:r>
              <a:rPr lang="fr-FR" dirty="0" err="1"/>
              <a:t>linie</a:t>
            </a:r>
            <a:r>
              <a:rPr lang="fr-FR" dirty="0"/>
              <a:t> a </a:t>
            </a:r>
            <a:r>
              <a:rPr lang="fr-FR" dirty="0" err="1"/>
              <a:t>tabelei</a:t>
            </a:r>
            <a:r>
              <a:rPr lang="fr-FR" dirty="0"/>
              <a:t> este </a:t>
            </a:r>
            <a:r>
              <a:rPr lang="fr-FR" dirty="0" err="1"/>
              <a:t>calculata</a:t>
            </a:r>
            <a:r>
              <a:rPr lang="fr-FR" dirty="0"/>
              <a:t> in </a:t>
            </a:r>
            <a:r>
              <a:rPr lang="fr-FR" dirty="0" err="1"/>
              <a:t>acelasi</a:t>
            </a:r>
            <a:r>
              <a:rPr lang="fr-FR" dirty="0"/>
              <a:t> </a:t>
            </a:r>
            <a:r>
              <a:rPr lang="fr-FR" dirty="0" err="1"/>
              <a:t>fel</a:t>
            </a:r>
            <a:r>
              <a:rPr lang="fr-FR" dirty="0"/>
              <a:t>, </a:t>
            </a:r>
            <a:r>
              <a:rPr lang="fr-FR" dirty="0" err="1"/>
              <a:t>vom</a:t>
            </a:r>
            <a:r>
              <a:rPr lang="fr-FR" dirty="0"/>
              <a:t> </a:t>
            </a:r>
            <a:r>
              <a:rPr lang="fr-FR" dirty="0" err="1"/>
              <a:t>folosi</a:t>
            </a:r>
            <a:r>
              <a:rPr lang="fr-FR" dirty="0"/>
              <a:t> o </a:t>
            </a:r>
            <a:r>
              <a:rPr lang="fr-FR" dirty="0" err="1"/>
              <a:t>bucla</a:t>
            </a:r>
            <a:r>
              <a:rPr lang="fr-FR" dirty="0"/>
              <a:t> care se </a:t>
            </a:r>
            <a:r>
              <a:rPr lang="fr-FR" dirty="0" err="1"/>
              <a:t>repeta</a:t>
            </a:r>
            <a:r>
              <a:rPr lang="fr-FR" dirty="0"/>
              <a:t> </a:t>
            </a:r>
            <a:r>
              <a:rPr lang="fr-FR" dirty="0" err="1"/>
              <a:t>odata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linie</a:t>
            </a:r>
            <a:r>
              <a:rPr lang="fr-FR" dirty="0"/>
              <a:t>; </a:t>
            </a:r>
            <a:r>
              <a:rPr lang="fr-FR" dirty="0" err="1"/>
              <a:t>acesta</a:t>
            </a:r>
            <a:r>
              <a:rPr lang="fr-FR" dirty="0"/>
              <a:t>  este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instructiunii</a:t>
            </a:r>
            <a:r>
              <a:rPr lang="en-US" dirty="0"/>
              <a:t> "while":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upper)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Variabile</a:t>
            </a:r>
            <a:r>
              <a:rPr lang="fr-FR" dirty="0"/>
              <a:t> si </a:t>
            </a:r>
            <a:r>
              <a:rPr lang="fr-FR" dirty="0" err="1"/>
              <a:t>expresii</a:t>
            </a:r>
            <a:r>
              <a:rPr lang="fr-FR" dirty="0"/>
              <a:t> </a:t>
            </a:r>
            <a:r>
              <a:rPr lang="fr-FR" dirty="0" err="1"/>
              <a:t>aritmetice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Temperatura</a:t>
            </a:r>
            <a:r>
              <a:rPr lang="fr-FR" dirty="0"/>
              <a:t> Celsius este </a:t>
            </a:r>
            <a:r>
              <a:rPr lang="fr-FR" dirty="0" err="1"/>
              <a:t>calculata</a:t>
            </a:r>
            <a:r>
              <a:rPr lang="fr-FR" dirty="0"/>
              <a:t> si </a:t>
            </a:r>
            <a:r>
              <a:rPr lang="fr-FR" dirty="0" err="1"/>
              <a:t>atribuita</a:t>
            </a:r>
            <a:r>
              <a:rPr lang="fr-FR" dirty="0"/>
              <a:t> </a:t>
            </a:r>
            <a:r>
              <a:rPr lang="fr-FR" dirty="0" err="1"/>
              <a:t>variabilei</a:t>
            </a:r>
            <a:r>
              <a:rPr lang="fr-FR" dirty="0"/>
              <a:t> "</a:t>
            </a:r>
            <a:r>
              <a:rPr lang="fr-FR" dirty="0" err="1"/>
              <a:t>celsius</a:t>
            </a:r>
            <a:r>
              <a:rPr lang="fr-FR" dirty="0"/>
              <a:t>" </a:t>
            </a:r>
            <a:r>
              <a:rPr lang="fr-FR" dirty="0" err="1"/>
              <a:t>prin</a:t>
            </a:r>
            <a:r>
              <a:rPr lang="fr-FR" dirty="0"/>
              <a:t> </a:t>
            </a:r>
            <a:r>
              <a:rPr lang="fr-FR" dirty="0" err="1"/>
              <a:t>instructiunea</a:t>
            </a:r>
            <a:r>
              <a:rPr lang="fr-FR" dirty="0"/>
              <a:t>:</a:t>
            </a:r>
            <a:endParaRPr lang="en-US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(5.0 / 9.0) *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- 32.0);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/>
              <a:t>Afisarea</a:t>
            </a:r>
            <a:r>
              <a:rPr lang="fr-FR" dirty="0"/>
              <a:t> </a:t>
            </a:r>
            <a:r>
              <a:rPr lang="fr-FR" dirty="0" err="1"/>
              <a:t>rezultatelor</a:t>
            </a:r>
            <a:r>
              <a:rPr lang="fr-FR" dirty="0"/>
              <a:t> se </a:t>
            </a:r>
            <a:r>
              <a:rPr lang="fr-FR" dirty="0" err="1"/>
              <a:t>realizeaza</a:t>
            </a:r>
            <a:r>
              <a:rPr lang="fr-FR" dirty="0"/>
              <a:t> </a:t>
            </a:r>
            <a:r>
              <a:rPr lang="fr-FR" dirty="0" err="1"/>
              <a:t>astfel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("%4.0f %6.1f\n",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/>
              <a:t>Fiecare</a:t>
            </a:r>
            <a:r>
              <a:rPr lang="fr-FR" dirty="0"/>
              <a:t> </a:t>
            </a:r>
            <a:r>
              <a:rPr lang="fr-FR" dirty="0" err="1"/>
              <a:t>constructie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% in </a:t>
            </a:r>
            <a:r>
              <a:rPr lang="fr-FR" dirty="0" err="1"/>
              <a:t>primul</a:t>
            </a:r>
            <a:r>
              <a:rPr lang="fr-FR" dirty="0"/>
              <a:t> argument al lui "</a:t>
            </a:r>
            <a:r>
              <a:rPr lang="fr-FR" dirty="0" err="1"/>
              <a:t>printf</a:t>
            </a:r>
            <a:r>
              <a:rPr lang="fr-FR" dirty="0"/>
              <a:t>" face </a:t>
            </a:r>
            <a:r>
              <a:rPr lang="fr-FR" dirty="0" err="1"/>
              <a:t>pereche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al </a:t>
            </a:r>
            <a:r>
              <a:rPr lang="fr-FR" dirty="0" err="1"/>
              <a:t>doilea</a:t>
            </a:r>
            <a:r>
              <a:rPr lang="fr-FR" dirty="0"/>
              <a:t>, al </a:t>
            </a:r>
            <a:r>
              <a:rPr lang="fr-FR" dirty="0" err="1"/>
              <a:t>treilea</a:t>
            </a:r>
            <a:r>
              <a:rPr lang="fr-FR" dirty="0"/>
              <a:t>,... argument;</a:t>
            </a:r>
          </a:p>
          <a:p>
            <a:r>
              <a:rPr lang="fr-FR" dirty="0" err="1"/>
              <a:t>Aceste</a:t>
            </a:r>
            <a:r>
              <a:rPr lang="fr-FR" dirty="0"/>
              <a:t> </a:t>
            </a:r>
            <a:r>
              <a:rPr lang="fr-FR" dirty="0" err="1"/>
              <a:t>perechi</a:t>
            </a:r>
            <a:r>
              <a:rPr lang="fr-FR" dirty="0"/>
              <a:t> </a:t>
            </a:r>
            <a:r>
              <a:rPr lang="fr-FR" dirty="0" err="1"/>
              <a:t>trebuie</a:t>
            </a:r>
            <a:r>
              <a:rPr lang="fr-FR" dirty="0"/>
              <a:t> sa </a:t>
            </a:r>
            <a:r>
              <a:rPr lang="fr-FR" dirty="0" err="1"/>
              <a:t>corespunda</a:t>
            </a:r>
            <a:r>
              <a:rPr lang="fr-FR" dirty="0"/>
              <a:t> ca </a:t>
            </a:r>
            <a:r>
              <a:rPr lang="fr-FR" dirty="0" err="1"/>
              <a:t>numar</a:t>
            </a:r>
            <a:r>
              <a:rPr lang="fr-FR" dirty="0"/>
              <a:t> si tip;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Instructiunea</a:t>
            </a:r>
            <a:r>
              <a:rPr lang="fr-FR" dirty="0"/>
              <a:t> </a:t>
            </a:r>
            <a:r>
              <a:rPr lang="fr-FR" b="1" dirty="0"/>
              <a:t>for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727575"/>
          </a:xfrm>
        </p:spPr>
        <p:txBody>
          <a:bodyPr>
            <a:normAutofit/>
          </a:bodyPr>
          <a:lstStyle/>
          <a:p>
            <a:r>
              <a:rPr lang="fr-FR" dirty="0"/>
              <a:t>O </a:t>
            </a:r>
            <a:r>
              <a:rPr lang="fr-FR" dirty="0" err="1"/>
              <a:t>alta</a:t>
            </a:r>
            <a:r>
              <a:rPr lang="fr-FR" dirty="0"/>
              <a:t> </a:t>
            </a:r>
            <a:r>
              <a:rPr lang="fr-FR" dirty="0" err="1"/>
              <a:t>varianta</a:t>
            </a:r>
            <a:r>
              <a:rPr lang="fr-FR" dirty="0"/>
              <a:t> a </a:t>
            </a:r>
            <a:r>
              <a:rPr lang="fr-FR" dirty="0" err="1"/>
              <a:t>programului</a:t>
            </a:r>
            <a:r>
              <a:rPr lang="fr-FR" dirty="0"/>
              <a:t> de </a:t>
            </a:r>
            <a:r>
              <a:rPr lang="fr-FR" dirty="0" err="1"/>
              <a:t>conversie</a:t>
            </a:r>
            <a:r>
              <a:rPr lang="fr-FR" dirty="0"/>
              <a:t> de </a:t>
            </a:r>
            <a:r>
              <a:rPr lang="fr-FR" dirty="0" err="1"/>
              <a:t>temperatura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main(){ /* Fahrenheit-Celsius table */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300;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+ 20)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("%4d %6.1f\n",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(5.0 / 9.0) *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- 32));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In </a:t>
            </a:r>
            <a:r>
              <a:rPr lang="en-US" dirty="0" err="1"/>
              <a:t>orice</a:t>
            </a:r>
            <a:r>
              <a:rPr lang="en-US" dirty="0"/>
              <a:t> context in care este </a:t>
            </a:r>
            <a:r>
              <a:rPr lang="en-US" dirty="0" err="1"/>
              <a:t>permisa</a:t>
            </a:r>
            <a:r>
              <a:rPr lang="en-US" dirty="0"/>
              <a:t> </a:t>
            </a:r>
            <a:r>
              <a:rPr lang="en-US" dirty="0" err="1"/>
              <a:t>folo</a:t>
            </a:r>
            <a:r>
              <a:rPr lang="fr-FR" dirty="0" err="1"/>
              <a:t>sirea</a:t>
            </a:r>
            <a:r>
              <a:rPr lang="fr-FR" dirty="0"/>
              <a:t> </a:t>
            </a:r>
            <a:r>
              <a:rPr lang="fr-FR" dirty="0" err="1"/>
              <a:t>valorii</a:t>
            </a:r>
            <a:r>
              <a:rPr lang="fr-FR" dirty="0"/>
              <a:t> </a:t>
            </a:r>
            <a:r>
              <a:rPr lang="fr-FR" dirty="0" err="1"/>
              <a:t>unei</a:t>
            </a:r>
            <a:r>
              <a:rPr lang="fr-FR" dirty="0"/>
              <a:t> </a:t>
            </a:r>
            <a:r>
              <a:rPr lang="fr-FR" dirty="0" err="1"/>
              <a:t>variabile</a:t>
            </a:r>
            <a:r>
              <a:rPr lang="fr-FR" dirty="0"/>
              <a:t> de un </a:t>
            </a:r>
            <a:r>
              <a:rPr lang="fr-FR" dirty="0" err="1"/>
              <a:t>anumit</a:t>
            </a:r>
            <a:r>
              <a:rPr lang="fr-FR" dirty="0"/>
              <a:t> tip, se </a:t>
            </a:r>
            <a:r>
              <a:rPr lang="fr-FR" dirty="0" err="1"/>
              <a:t>poate</a:t>
            </a:r>
            <a:r>
              <a:rPr lang="fr-FR" dirty="0"/>
              <a:t> </a:t>
            </a:r>
            <a:r>
              <a:rPr lang="fr-FR" dirty="0" err="1"/>
              <a:t>folosi</a:t>
            </a:r>
            <a:r>
              <a:rPr lang="fr-FR" dirty="0"/>
              <a:t> o </a:t>
            </a:r>
            <a:r>
              <a:rPr lang="fr-FR" dirty="0" err="1"/>
              <a:t>expresie</a:t>
            </a:r>
            <a:r>
              <a:rPr lang="fr-FR" dirty="0"/>
              <a:t> de </a:t>
            </a:r>
            <a:r>
              <a:rPr lang="fr-FR" dirty="0" err="1"/>
              <a:t>acel</a:t>
            </a:r>
            <a:r>
              <a:rPr lang="fr-FR" dirty="0"/>
              <a:t> tip;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3606</Words>
  <Application>Microsoft Office PowerPoint</Application>
  <PresentationFormat>Widescreen</PresentationFormat>
  <Paragraphs>426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Limbajul C</vt:lpstr>
      <vt:lpstr>Cuprins</vt:lpstr>
      <vt:lpstr>Caracteristici ale limbajului C</vt:lpstr>
      <vt:lpstr>Variabile si expresii aritmetice</vt:lpstr>
      <vt:lpstr>Variabile si expresii aritmetice</vt:lpstr>
      <vt:lpstr>Variabile si expresii aritmetice</vt:lpstr>
      <vt:lpstr>Variabile si expresii aritmetice</vt:lpstr>
      <vt:lpstr>Variabile si expresii aritmetice</vt:lpstr>
      <vt:lpstr>Instructiunea for</vt:lpstr>
      <vt:lpstr>Instructiunea for</vt:lpstr>
      <vt:lpstr>Constante simbolice</vt:lpstr>
      <vt:lpstr>Constante simbolice</vt:lpstr>
      <vt:lpstr>Operatii de intrare-iesire</vt:lpstr>
      <vt:lpstr>Operatii de intrare-iesire</vt:lpstr>
      <vt:lpstr>Operatii de intrare-iesire</vt:lpstr>
      <vt:lpstr>Exemple</vt:lpstr>
      <vt:lpstr>Exemple</vt:lpstr>
      <vt:lpstr>Exemple</vt:lpstr>
      <vt:lpstr>Constante simbolice</vt:lpstr>
      <vt:lpstr>Tablouri de date</vt:lpstr>
      <vt:lpstr>Tablouri de date</vt:lpstr>
      <vt:lpstr>Tablouri de date</vt:lpstr>
      <vt:lpstr>Tablouri de date</vt:lpstr>
      <vt:lpstr>Tablouri de date</vt:lpstr>
      <vt:lpstr>Tablouri de date</vt:lpstr>
      <vt:lpstr>PowerPoint Presentation</vt:lpstr>
      <vt:lpstr>Tablouri de date</vt:lpstr>
      <vt:lpstr>Functii C</vt:lpstr>
      <vt:lpstr>Functii C</vt:lpstr>
      <vt:lpstr>Functii C</vt:lpstr>
      <vt:lpstr>Argumentele unei functii – transmiterea argumentelor prin valoare</vt:lpstr>
      <vt:lpstr>Argumentele unei functii – transmiterea argumentelor prin valoare</vt:lpstr>
      <vt:lpstr>Domeniu. Variabile externe</vt:lpstr>
      <vt:lpstr>Domeniu. Variabile externe</vt:lpstr>
      <vt:lpstr>PowerPoint Presentation</vt:lpstr>
      <vt:lpstr>PowerPoint Presentation</vt:lpstr>
      <vt:lpstr>Rezumat</vt:lpstr>
      <vt:lpstr>Video tutorials</vt:lpstr>
      <vt:lpstr>Medii integrate de dezvoltare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Limbajul C</dc:title>
  <dc:creator>Bogdan Oancea</dc:creator>
  <cp:lastModifiedBy>Bogdan Oancea</cp:lastModifiedBy>
  <cp:revision>160</cp:revision>
  <dcterms:created xsi:type="dcterms:W3CDTF">2017-10-12T10:42:28Z</dcterms:created>
  <dcterms:modified xsi:type="dcterms:W3CDTF">2022-10-10T15:36:24Z</dcterms:modified>
</cp:coreProperties>
</file>