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66" r:id="rId3"/>
    <p:sldId id="263" r:id="rId4"/>
    <p:sldId id="265" r:id="rId5"/>
    <p:sldId id="264" r:id="rId6"/>
    <p:sldId id="267" r:id="rId7"/>
    <p:sldId id="268" r:id="rId8"/>
    <p:sldId id="269" r:id="rId9"/>
    <p:sldId id="270" r:id="rId10"/>
    <p:sldId id="273" r:id="rId11"/>
    <p:sldId id="257" r:id="rId12"/>
    <p:sldId id="260" r:id="rId13"/>
    <p:sldId id="258" r:id="rId14"/>
    <p:sldId id="259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61" r:id="rId24"/>
    <p:sldId id="271" r:id="rId25"/>
    <p:sldId id="272" r:id="rId26"/>
  </p:sldIdLst>
  <p:sldSz cx="9144000" cy="6858000" type="screen4x3"/>
  <p:notesSz cx="6858000" cy="9144000"/>
  <p:custDataLst>
    <p:tags r:id="rId2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8E8E"/>
    <a:srgbClr val="85DFFF"/>
    <a:srgbClr val="000000"/>
    <a:srgbClr val="FFFF00"/>
    <a:srgbClr val="5DFFFF"/>
    <a:srgbClr val="00DBD6"/>
    <a:srgbClr val="8ACDE2"/>
    <a:srgbClr val="C4C4C4"/>
    <a:srgbClr val="F5B5B5"/>
    <a:srgbClr val="81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88056" autoAdjust="0"/>
  </p:normalViewPr>
  <p:slideViewPr>
    <p:cSldViewPr>
      <p:cViewPr varScale="1">
        <p:scale>
          <a:sx n="99" d="100"/>
          <a:sy n="99" d="100"/>
        </p:scale>
        <p:origin x="2016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13.07.2016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965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13.07.2016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13.07.2016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13.07.2016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13.07.2016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13.07.2016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Адаптер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Паттерн Адаптер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Преобразует интерфейс класса к другому интерфейсу, на который рассчитан клиент</a:t>
            </a:r>
          </a:p>
          <a:p>
            <a:r>
              <a:rPr lang="ru-RU" dirty="0"/>
              <a:t>Обеспечивает совместную работу классов, невозможную в обычных условиях из-за </a:t>
            </a:r>
            <a:r>
              <a:rPr lang="ru-RU"/>
              <a:t>несовместимости интерфейсов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08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71" y="2189683"/>
            <a:ext cx="8352929" cy="3381057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 «Адаптер»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356992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Клиент видит только интерфейс </a:t>
            </a:r>
            <a:r>
              <a:rPr lang="en-US" sz="1400" dirty="0"/>
              <a:t>Target</a:t>
            </a:r>
            <a:endParaRPr lang="ru-R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619746" y="3599269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Адаптер реализует интерфейс </a:t>
            </a:r>
            <a:r>
              <a:rPr lang="en-US" sz="1400" dirty="0"/>
              <a:t>Target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089869" y="5925533"/>
            <a:ext cx="31634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Адаптер связывается с адаптируемым объектом посредством композиции или агрегирования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32240" y="6053197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Все запросы делегируются адаптируемому классу</a:t>
            </a:r>
          </a:p>
        </p:txBody>
      </p:sp>
      <p:sp>
        <p:nvSpPr>
          <p:cNvPr id="13" name="Полилиния 12"/>
          <p:cNvSpPr/>
          <p:nvPr/>
        </p:nvSpPr>
        <p:spPr>
          <a:xfrm>
            <a:off x="5574890" y="3116826"/>
            <a:ext cx="678426" cy="383458"/>
          </a:xfrm>
          <a:custGeom>
            <a:avLst/>
            <a:gdLst>
              <a:gd name="connsiteX0" fmla="*/ 678426 w 678426"/>
              <a:gd name="connsiteY0" fmla="*/ 383458 h 383458"/>
              <a:gd name="connsiteX1" fmla="*/ 353962 w 678426"/>
              <a:gd name="connsiteY1" fmla="*/ 147484 h 383458"/>
              <a:gd name="connsiteX2" fmla="*/ 0 w 678426"/>
              <a:gd name="connsiteY2" fmla="*/ 0 h 383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8426" h="383458">
                <a:moveTo>
                  <a:pt x="678426" y="383458"/>
                </a:moveTo>
                <a:cubicBezTo>
                  <a:pt x="572729" y="297426"/>
                  <a:pt x="467033" y="211394"/>
                  <a:pt x="353962" y="147484"/>
                </a:cubicBezTo>
                <a:cubicBezTo>
                  <a:pt x="240891" y="83574"/>
                  <a:pt x="120445" y="41787"/>
                  <a:pt x="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 13"/>
          <p:cNvSpPr/>
          <p:nvPr/>
        </p:nvSpPr>
        <p:spPr>
          <a:xfrm rot="976129">
            <a:off x="5676407" y="4064733"/>
            <a:ext cx="265471" cy="442452"/>
          </a:xfrm>
          <a:custGeom>
            <a:avLst/>
            <a:gdLst>
              <a:gd name="connsiteX0" fmla="*/ 265471 w 265471"/>
              <a:gd name="connsiteY0" fmla="*/ 0 h 442452"/>
              <a:gd name="connsiteX1" fmla="*/ 157316 w 265471"/>
              <a:gd name="connsiteY1" fmla="*/ 255639 h 442452"/>
              <a:gd name="connsiteX2" fmla="*/ 0 w 265471"/>
              <a:gd name="connsiteY2" fmla="*/ 442452 h 44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471" h="442452">
                <a:moveTo>
                  <a:pt x="265471" y="0"/>
                </a:moveTo>
                <a:cubicBezTo>
                  <a:pt x="233516" y="90948"/>
                  <a:pt x="201561" y="181897"/>
                  <a:pt x="157316" y="255639"/>
                </a:cubicBezTo>
                <a:cubicBezTo>
                  <a:pt x="113071" y="329381"/>
                  <a:pt x="56535" y="385916"/>
                  <a:pt x="0" y="442452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 14"/>
          <p:cNvSpPr/>
          <p:nvPr/>
        </p:nvSpPr>
        <p:spPr>
          <a:xfrm>
            <a:off x="5761703" y="5171768"/>
            <a:ext cx="294968" cy="629264"/>
          </a:xfrm>
          <a:custGeom>
            <a:avLst/>
            <a:gdLst>
              <a:gd name="connsiteX0" fmla="*/ 0 w 294968"/>
              <a:gd name="connsiteY0" fmla="*/ 629264 h 629264"/>
              <a:gd name="connsiteX1" fmla="*/ 206478 w 294968"/>
              <a:gd name="connsiteY1" fmla="*/ 285135 h 629264"/>
              <a:gd name="connsiteX2" fmla="*/ 294968 w 294968"/>
              <a:gd name="connsiteY2" fmla="*/ 0 h 6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968" h="629264">
                <a:moveTo>
                  <a:pt x="0" y="629264"/>
                </a:moveTo>
                <a:cubicBezTo>
                  <a:pt x="78658" y="509638"/>
                  <a:pt x="157317" y="390012"/>
                  <a:pt x="206478" y="285135"/>
                </a:cubicBezTo>
                <a:cubicBezTo>
                  <a:pt x="255639" y="180258"/>
                  <a:pt x="275303" y="90129"/>
                  <a:pt x="294968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лилиния 15"/>
          <p:cNvSpPr/>
          <p:nvPr/>
        </p:nvSpPr>
        <p:spPr>
          <a:xfrm>
            <a:off x="7128387" y="5604387"/>
            <a:ext cx="363794" cy="422787"/>
          </a:xfrm>
          <a:custGeom>
            <a:avLst/>
            <a:gdLst>
              <a:gd name="connsiteX0" fmla="*/ 363794 w 363794"/>
              <a:gd name="connsiteY0" fmla="*/ 422787 h 422787"/>
              <a:gd name="connsiteX1" fmla="*/ 147484 w 363794"/>
              <a:gd name="connsiteY1" fmla="*/ 245807 h 422787"/>
              <a:gd name="connsiteX2" fmla="*/ 0 w 363794"/>
              <a:gd name="connsiteY2" fmla="*/ 0 h 422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794" h="422787">
                <a:moveTo>
                  <a:pt x="363794" y="422787"/>
                </a:moveTo>
                <a:cubicBezTo>
                  <a:pt x="285955" y="369529"/>
                  <a:pt x="208116" y="316271"/>
                  <a:pt x="147484" y="245807"/>
                </a:cubicBezTo>
                <a:cubicBezTo>
                  <a:pt x="86852" y="175342"/>
                  <a:pt x="43426" y="87671"/>
                  <a:pt x="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57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Адаптер объектов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Плюсы</a:t>
            </a:r>
          </a:p>
          <a:p>
            <a:pPr lvl="1"/>
            <a:r>
              <a:rPr lang="ru-RU" dirty="0"/>
              <a:t>Один адаптер позволяет работать не только с </a:t>
            </a:r>
            <a:r>
              <a:rPr lang="en-US" dirty="0" err="1"/>
              <a:t>Adaptee</a:t>
            </a:r>
            <a:r>
              <a:rPr lang="ru-RU" dirty="0"/>
              <a:t>, но и его подклассами</a:t>
            </a:r>
          </a:p>
          <a:p>
            <a:pPr lvl="1"/>
            <a:r>
              <a:rPr lang="ru-RU" dirty="0"/>
              <a:t>Новая функциональность добавляется сразу ко многим объектам</a:t>
            </a:r>
          </a:p>
          <a:p>
            <a:r>
              <a:rPr lang="ru-RU" dirty="0"/>
              <a:t>Минусы</a:t>
            </a:r>
          </a:p>
          <a:p>
            <a:pPr lvl="1"/>
            <a:r>
              <a:rPr lang="ru-RU" dirty="0"/>
              <a:t>Затрудняется замещение операций подкласса </a:t>
            </a:r>
            <a:r>
              <a:rPr lang="en-US" dirty="0" err="1"/>
              <a:t>Adaptee</a:t>
            </a:r>
            <a:endParaRPr lang="en-US" dirty="0"/>
          </a:p>
          <a:p>
            <a:pPr lvl="2"/>
            <a:r>
              <a:rPr lang="ru-RU" dirty="0"/>
              <a:t>Требуется создавать подкласс </a:t>
            </a:r>
            <a:r>
              <a:rPr lang="en-US" dirty="0" err="1"/>
              <a:t>Adaptee</a:t>
            </a:r>
            <a:r>
              <a:rPr lang="en-US" dirty="0"/>
              <a:t> </a:t>
            </a:r>
            <a:r>
              <a:rPr lang="ru-RU" dirty="0"/>
              <a:t>и заставить</a:t>
            </a:r>
            <a:r>
              <a:rPr lang="en-US" dirty="0"/>
              <a:t> Adapter </a:t>
            </a:r>
            <a:r>
              <a:rPr lang="ru-RU" dirty="0"/>
              <a:t>ссылаться на него, а не на сам </a:t>
            </a:r>
            <a:r>
              <a:rPr lang="en-US" dirty="0" err="1"/>
              <a:t>Adaptee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7429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Адаптер классов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5" y="2361266"/>
            <a:ext cx="8293365" cy="33078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5044" y="5948153"/>
            <a:ext cx="230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Вместо композиции </a:t>
            </a:r>
            <a:r>
              <a:rPr lang="en-US" sz="1400" dirty="0"/>
              <a:t>Adapter </a:t>
            </a:r>
            <a:r>
              <a:rPr lang="ru-RU" sz="1400" dirty="0" err="1"/>
              <a:t>сублакссирует</a:t>
            </a:r>
            <a:r>
              <a:rPr lang="ru-RU" sz="1400" dirty="0"/>
              <a:t> </a:t>
            </a:r>
            <a:r>
              <a:rPr lang="en-US" sz="1400" dirty="0"/>
              <a:t>Target </a:t>
            </a:r>
            <a:r>
              <a:rPr lang="ru-RU" sz="1400" dirty="0"/>
              <a:t>и </a:t>
            </a:r>
            <a:r>
              <a:rPr lang="en-US" sz="1400" dirty="0" err="1"/>
              <a:t>Adaptee</a:t>
            </a:r>
            <a:endParaRPr lang="ru-RU" sz="1400" dirty="0"/>
          </a:p>
        </p:txBody>
      </p:sp>
      <p:sp>
        <p:nvSpPr>
          <p:cNvPr id="7" name="Полилиния 6"/>
          <p:cNvSpPr/>
          <p:nvPr/>
        </p:nvSpPr>
        <p:spPr>
          <a:xfrm>
            <a:off x="6850743" y="5225143"/>
            <a:ext cx="528697" cy="711200"/>
          </a:xfrm>
          <a:custGeom>
            <a:avLst/>
            <a:gdLst>
              <a:gd name="connsiteX0" fmla="*/ 449943 w 528697"/>
              <a:gd name="connsiteY0" fmla="*/ 711200 h 711200"/>
              <a:gd name="connsiteX1" fmla="*/ 493486 w 528697"/>
              <a:gd name="connsiteY1" fmla="*/ 275771 h 711200"/>
              <a:gd name="connsiteX2" fmla="*/ 0 w 528697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8697" h="711200">
                <a:moveTo>
                  <a:pt x="449943" y="711200"/>
                </a:moveTo>
                <a:cubicBezTo>
                  <a:pt x="509209" y="552752"/>
                  <a:pt x="568476" y="394304"/>
                  <a:pt x="493486" y="275771"/>
                </a:cubicBezTo>
                <a:cubicBezTo>
                  <a:pt x="418496" y="157238"/>
                  <a:pt x="209248" y="78619"/>
                  <a:pt x="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020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Адаптер классов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Плюсы</a:t>
            </a:r>
          </a:p>
          <a:p>
            <a:pPr lvl="1"/>
            <a:r>
              <a:rPr lang="ru-RU" dirty="0"/>
              <a:t>Позволяет адаптеру переопределить некоторые операции адаптируемого класса</a:t>
            </a:r>
          </a:p>
          <a:p>
            <a:pPr lvl="1"/>
            <a:r>
              <a:rPr lang="ru-RU" dirty="0"/>
              <a:t>Вводит только один новый объект</a:t>
            </a:r>
          </a:p>
          <a:p>
            <a:pPr lvl="2"/>
            <a:r>
              <a:rPr lang="ru-RU" dirty="0"/>
              <a:t>Не требуется дополнительного обращения по указателю</a:t>
            </a:r>
          </a:p>
          <a:p>
            <a:r>
              <a:rPr lang="ru-RU" dirty="0"/>
              <a:t>Минусы</a:t>
            </a:r>
          </a:p>
          <a:p>
            <a:pPr lvl="1"/>
            <a:r>
              <a:rPr lang="ru-RU" dirty="0"/>
              <a:t>Адаптируется только конкретный класс, но не него подклассы</a:t>
            </a:r>
          </a:p>
          <a:p>
            <a:pPr lvl="1"/>
            <a:r>
              <a:rPr lang="ru-RU" dirty="0"/>
              <a:t>Язык должен поддерживать множественное наследование</a:t>
            </a:r>
          </a:p>
        </p:txBody>
      </p:sp>
    </p:spTree>
    <p:extLst>
      <p:ext uri="{BB962C8B-B14F-4D97-AF65-F5344CB8AC3E}">
        <p14:creationId xmlns:p14="http://schemas.microsoft.com/office/powerpoint/2010/main" val="1763110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Применимость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Клиент отделяется от адаптированного интерфейса</a:t>
            </a:r>
          </a:p>
          <a:p>
            <a:pPr lvl="1"/>
            <a:r>
              <a:rPr lang="ru-RU" dirty="0"/>
              <a:t>Работа с адаптируемым интерфейсом инкапсулирована в адаптере</a:t>
            </a:r>
          </a:p>
          <a:p>
            <a:pPr lvl="1"/>
            <a:r>
              <a:rPr lang="ru-RU" dirty="0"/>
              <a:t>Изменения адаптируемого интерфейса не потребуют модификации клиента</a:t>
            </a:r>
          </a:p>
        </p:txBody>
      </p:sp>
    </p:spTree>
    <p:extLst>
      <p:ext uri="{BB962C8B-B14F-4D97-AF65-F5344CB8AC3E}">
        <p14:creationId xmlns:p14="http://schemas.microsoft.com/office/powerpoint/2010/main" val="552284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использования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Адаптеры, инкапсулирующие доступ к различным базам данных</a:t>
            </a:r>
          </a:p>
          <a:p>
            <a:r>
              <a:rPr lang="ru-RU" dirty="0"/>
              <a:t>Адаптеры к графическим </a:t>
            </a:r>
            <a:r>
              <a:rPr lang="en-US" dirty="0"/>
              <a:t>API</a:t>
            </a:r>
            <a:endParaRPr lang="ru-RU" dirty="0"/>
          </a:p>
          <a:p>
            <a:r>
              <a:rPr lang="ru-RU" dirty="0"/>
              <a:t>Адаптеры для доступа к данным в стандартизованных элементах управления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1582725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– элемент управления «список»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" y="2265724"/>
            <a:ext cx="2376264" cy="288563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867" y="2265724"/>
            <a:ext cx="2860011" cy="209938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2265724"/>
            <a:ext cx="3486030" cy="346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57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задачи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Разработать компонент «Список», способный отображать данные произвольного рода в виде списка</a:t>
            </a:r>
          </a:p>
          <a:p>
            <a:pPr lvl="1"/>
            <a:r>
              <a:rPr lang="ru-RU" dirty="0"/>
              <a:t>Текст</a:t>
            </a:r>
          </a:p>
          <a:p>
            <a:pPr lvl="1"/>
            <a:r>
              <a:rPr lang="ru-RU" dirty="0"/>
              <a:t>Список пользователей</a:t>
            </a:r>
          </a:p>
          <a:p>
            <a:pPr lvl="1"/>
            <a:r>
              <a:rPr lang="ru-RU" dirty="0"/>
              <a:t>Список писем</a:t>
            </a:r>
          </a:p>
          <a:p>
            <a:r>
              <a:rPr lang="ru-RU" dirty="0"/>
              <a:t>Клиенты должны иметь возможность гибко настраивать внешний вид элементов</a:t>
            </a:r>
            <a:endParaRPr lang="en-US" dirty="0"/>
          </a:p>
          <a:p>
            <a:pPr lvl="1"/>
            <a:r>
              <a:rPr lang="ru-RU" dirty="0"/>
              <a:t>Заранее неизвестно, как именно</a:t>
            </a:r>
          </a:p>
        </p:txBody>
      </p:sp>
    </p:spTree>
    <p:extLst>
      <p:ext uri="{BB962C8B-B14F-4D97-AF65-F5344CB8AC3E}">
        <p14:creationId xmlns:p14="http://schemas.microsoft.com/office/powerpoint/2010/main" val="2582112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/>
              <a:t>Разработать </a:t>
            </a:r>
            <a:r>
              <a:rPr lang="en-US" dirty="0"/>
              <a:t>N </a:t>
            </a:r>
            <a:r>
              <a:rPr lang="ru-RU" dirty="0"/>
              <a:t>классов списков</a:t>
            </a:r>
            <a:endParaRPr lang="en-US" dirty="0"/>
          </a:p>
          <a:p>
            <a:pPr lvl="1"/>
            <a:r>
              <a:rPr lang="ru-RU" dirty="0"/>
              <a:t>Дублирование кода</a:t>
            </a:r>
          </a:p>
          <a:p>
            <a:r>
              <a:rPr lang="ru-RU" dirty="0"/>
              <a:t>Сделать мега-класс списка, позволяющим настраивать внешний вид элементов</a:t>
            </a:r>
          </a:p>
          <a:p>
            <a:pPr lvl="1"/>
            <a:r>
              <a:rPr lang="ru-RU" dirty="0"/>
              <a:t>Как быть с нестандартным внешним видом</a:t>
            </a:r>
            <a:r>
              <a:rPr lang="en-US" dirty="0"/>
              <a:t>?</a:t>
            </a:r>
          </a:p>
          <a:p>
            <a:r>
              <a:rPr lang="ru-RU" dirty="0"/>
              <a:t>Список отображает массив визуальных элементов, передаваемых извне</a:t>
            </a:r>
          </a:p>
          <a:p>
            <a:pPr lvl="1"/>
            <a:r>
              <a:rPr lang="ru-RU" dirty="0"/>
              <a:t>Подходит лишь для небольших списков</a:t>
            </a:r>
          </a:p>
          <a:p>
            <a:r>
              <a:rPr lang="ru-RU" dirty="0"/>
              <a:t>Передавать списку адаптер для динамического создания элементов списка</a:t>
            </a:r>
          </a:p>
        </p:txBody>
      </p:sp>
    </p:spTree>
    <p:extLst>
      <p:ext uri="{BB962C8B-B14F-4D97-AF65-F5344CB8AC3E}">
        <p14:creationId xmlns:p14="http://schemas.microsoft.com/office/powerpoint/2010/main" val="28426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Ты помнишь, как все начиналось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6" name="Прямоугольник 4"/>
          <p:cNvSpPr/>
          <p:nvPr/>
        </p:nvSpPr>
        <p:spPr>
          <a:xfrm>
            <a:off x="1353952" y="2416035"/>
            <a:ext cx="2828326" cy="2304256"/>
          </a:xfrm>
          <a:custGeom>
            <a:avLst/>
            <a:gdLst>
              <a:gd name="connsiteX0" fmla="*/ 0 w 2232248"/>
              <a:gd name="connsiteY0" fmla="*/ 0 h 2304256"/>
              <a:gd name="connsiteX1" fmla="*/ 2232248 w 2232248"/>
              <a:gd name="connsiteY1" fmla="*/ 0 h 2304256"/>
              <a:gd name="connsiteX2" fmla="*/ 2232248 w 2232248"/>
              <a:gd name="connsiteY2" fmla="*/ 2304256 h 2304256"/>
              <a:gd name="connsiteX3" fmla="*/ 0 w 2232248"/>
              <a:gd name="connsiteY3" fmla="*/ 2304256 h 2304256"/>
              <a:gd name="connsiteX4" fmla="*/ 0 w 2232248"/>
              <a:gd name="connsiteY4" fmla="*/ 0 h 2304256"/>
              <a:gd name="connsiteX0" fmla="*/ 0 w 2232248"/>
              <a:gd name="connsiteY0" fmla="*/ 0 h 2304256"/>
              <a:gd name="connsiteX1" fmla="*/ 2232248 w 2232248"/>
              <a:gd name="connsiteY1" fmla="*/ 0 h 2304256"/>
              <a:gd name="connsiteX2" fmla="*/ 2218726 w 2232248"/>
              <a:gd name="connsiteY2" fmla="*/ 1119223 h 2304256"/>
              <a:gd name="connsiteX3" fmla="*/ 2232248 w 2232248"/>
              <a:gd name="connsiteY3" fmla="*/ 2304256 h 2304256"/>
              <a:gd name="connsiteX4" fmla="*/ 0 w 2232248"/>
              <a:gd name="connsiteY4" fmla="*/ 2304256 h 2304256"/>
              <a:gd name="connsiteX5" fmla="*/ 0 w 2232248"/>
              <a:gd name="connsiteY5" fmla="*/ 0 h 2304256"/>
              <a:gd name="connsiteX0" fmla="*/ 0 w 2233240"/>
              <a:gd name="connsiteY0" fmla="*/ 0 h 2304256"/>
              <a:gd name="connsiteX1" fmla="*/ 2232248 w 2233240"/>
              <a:gd name="connsiteY1" fmla="*/ 0 h 2304256"/>
              <a:gd name="connsiteX2" fmla="*/ 2233240 w 2233240"/>
              <a:gd name="connsiteY2" fmla="*/ 553166 h 2304256"/>
              <a:gd name="connsiteX3" fmla="*/ 2218726 w 2233240"/>
              <a:gd name="connsiteY3" fmla="*/ 1119223 h 2304256"/>
              <a:gd name="connsiteX4" fmla="*/ 2232248 w 2233240"/>
              <a:gd name="connsiteY4" fmla="*/ 2304256 h 2304256"/>
              <a:gd name="connsiteX5" fmla="*/ 0 w 2233240"/>
              <a:gd name="connsiteY5" fmla="*/ 2304256 h 2304256"/>
              <a:gd name="connsiteX6" fmla="*/ 0 w 2233240"/>
              <a:gd name="connsiteY6" fmla="*/ 0 h 2304256"/>
              <a:gd name="connsiteX0" fmla="*/ 0 w 2233240"/>
              <a:gd name="connsiteY0" fmla="*/ 0 h 2304256"/>
              <a:gd name="connsiteX1" fmla="*/ 2232248 w 2233240"/>
              <a:gd name="connsiteY1" fmla="*/ 0 h 2304256"/>
              <a:gd name="connsiteX2" fmla="*/ 2233240 w 2233240"/>
              <a:gd name="connsiteY2" fmla="*/ 553166 h 2304256"/>
              <a:gd name="connsiteX3" fmla="*/ 2218726 w 2233240"/>
              <a:gd name="connsiteY3" fmla="*/ 1119223 h 2304256"/>
              <a:gd name="connsiteX4" fmla="*/ 2204211 w 2233240"/>
              <a:gd name="connsiteY4" fmla="*/ 1685280 h 2304256"/>
              <a:gd name="connsiteX5" fmla="*/ 2232248 w 2233240"/>
              <a:gd name="connsiteY5" fmla="*/ 2304256 h 2304256"/>
              <a:gd name="connsiteX6" fmla="*/ 0 w 2233240"/>
              <a:gd name="connsiteY6" fmla="*/ 2304256 h 2304256"/>
              <a:gd name="connsiteX7" fmla="*/ 0 w 2233240"/>
              <a:gd name="connsiteY7" fmla="*/ 0 h 2304256"/>
              <a:gd name="connsiteX0" fmla="*/ 0 w 2828326"/>
              <a:gd name="connsiteY0" fmla="*/ 0 h 2304256"/>
              <a:gd name="connsiteX1" fmla="*/ 2232248 w 2828326"/>
              <a:gd name="connsiteY1" fmla="*/ 0 h 2304256"/>
              <a:gd name="connsiteX2" fmla="*/ 2233240 w 2828326"/>
              <a:gd name="connsiteY2" fmla="*/ 553166 h 2304256"/>
              <a:gd name="connsiteX3" fmla="*/ 2828326 w 2828326"/>
              <a:gd name="connsiteY3" fmla="*/ 1148252 h 2304256"/>
              <a:gd name="connsiteX4" fmla="*/ 2204211 w 2828326"/>
              <a:gd name="connsiteY4" fmla="*/ 1685280 h 2304256"/>
              <a:gd name="connsiteX5" fmla="*/ 2232248 w 2828326"/>
              <a:gd name="connsiteY5" fmla="*/ 2304256 h 2304256"/>
              <a:gd name="connsiteX6" fmla="*/ 0 w 2828326"/>
              <a:gd name="connsiteY6" fmla="*/ 2304256 h 2304256"/>
              <a:gd name="connsiteX7" fmla="*/ 0 w 2828326"/>
              <a:gd name="connsiteY7" fmla="*/ 0 h 2304256"/>
              <a:gd name="connsiteX0" fmla="*/ 0 w 2828326"/>
              <a:gd name="connsiteY0" fmla="*/ 0 h 2304256"/>
              <a:gd name="connsiteX1" fmla="*/ 2232248 w 2828326"/>
              <a:gd name="connsiteY1" fmla="*/ 0 h 2304256"/>
              <a:gd name="connsiteX2" fmla="*/ 2233240 w 2828326"/>
              <a:gd name="connsiteY2" fmla="*/ 553166 h 2304256"/>
              <a:gd name="connsiteX3" fmla="*/ 2828326 w 2828326"/>
              <a:gd name="connsiteY3" fmla="*/ 1148252 h 2304256"/>
              <a:gd name="connsiteX4" fmla="*/ 2229611 w 2828326"/>
              <a:gd name="connsiteY4" fmla="*/ 1672580 h 2304256"/>
              <a:gd name="connsiteX5" fmla="*/ 2232248 w 2828326"/>
              <a:gd name="connsiteY5" fmla="*/ 2304256 h 2304256"/>
              <a:gd name="connsiteX6" fmla="*/ 0 w 2828326"/>
              <a:gd name="connsiteY6" fmla="*/ 2304256 h 2304256"/>
              <a:gd name="connsiteX7" fmla="*/ 0 w 2828326"/>
              <a:gd name="connsiteY7" fmla="*/ 0 h 230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326" h="2304256">
                <a:moveTo>
                  <a:pt x="0" y="0"/>
                </a:moveTo>
                <a:lnTo>
                  <a:pt x="2232248" y="0"/>
                </a:lnTo>
                <a:cubicBezTo>
                  <a:pt x="2232579" y="184389"/>
                  <a:pt x="2232909" y="368777"/>
                  <a:pt x="2233240" y="553166"/>
                </a:cubicBezTo>
                <a:lnTo>
                  <a:pt x="2828326" y="1148252"/>
                </a:lnTo>
                <a:lnTo>
                  <a:pt x="2229611" y="1672580"/>
                </a:lnTo>
                <a:lnTo>
                  <a:pt x="2232248" y="2304256"/>
                </a:lnTo>
                <a:lnTo>
                  <a:pt x="0" y="23042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1080000" rtlCol="0" anchor="ctr"/>
          <a:lstStyle/>
          <a:p>
            <a:pPr algn="ctr"/>
            <a:r>
              <a:rPr lang="ru-RU" dirty="0"/>
              <a:t>Существующая система</a:t>
            </a:r>
          </a:p>
        </p:txBody>
      </p:sp>
      <p:sp>
        <p:nvSpPr>
          <p:cNvPr id="7" name="Прямоугольник 5"/>
          <p:cNvSpPr/>
          <p:nvPr/>
        </p:nvSpPr>
        <p:spPr>
          <a:xfrm>
            <a:off x="5292080" y="2416035"/>
            <a:ext cx="2311549" cy="2304256"/>
          </a:xfrm>
          <a:custGeom>
            <a:avLst/>
            <a:gdLst>
              <a:gd name="connsiteX0" fmla="*/ 0 w 2304256"/>
              <a:gd name="connsiteY0" fmla="*/ 0 h 2304256"/>
              <a:gd name="connsiteX1" fmla="*/ 2304256 w 2304256"/>
              <a:gd name="connsiteY1" fmla="*/ 0 h 2304256"/>
              <a:gd name="connsiteX2" fmla="*/ 2304256 w 2304256"/>
              <a:gd name="connsiteY2" fmla="*/ 2304256 h 2304256"/>
              <a:gd name="connsiteX3" fmla="*/ 0 w 2304256"/>
              <a:gd name="connsiteY3" fmla="*/ 2304256 h 2304256"/>
              <a:gd name="connsiteX4" fmla="*/ 0 w 2304256"/>
              <a:gd name="connsiteY4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0 w 2310755"/>
              <a:gd name="connsiteY4" fmla="*/ 554300 h 2304256"/>
              <a:gd name="connsiteX5" fmla="*/ 6499 w 2310755"/>
              <a:gd name="connsiteY5" fmla="*/ 0 h 2304256"/>
              <a:gd name="connsiteX0" fmla="*/ 174240 w 2478496"/>
              <a:gd name="connsiteY0" fmla="*/ 0 h 2304256"/>
              <a:gd name="connsiteX1" fmla="*/ 2478496 w 2478496"/>
              <a:gd name="connsiteY1" fmla="*/ 0 h 2304256"/>
              <a:gd name="connsiteX2" fmla="*/ 2478496 w 2478496"/>
              <a:gd name="connsiteY2" fmla="*/ 2304256 h 2304256"/>
              <a:gd name="connsiteX3" fmla="*/ 174240 w 2478496"/>
              <a:gd name="connsiteY3" fmla="*/ 2304256 h 2304256"/>
              <a:gd name="connsiteX4" fmla="*/ 162980 w 2478496"/>
              <a:gd name="connsiteY4" fmla="*/ 1683012 h 2304256"/>
              <a:gd name="connsiteX5" fmla="*/ 167741 w 2478496"/>
              <a:gd name="connsiteY5" fmla="*/ 554300 h 2304256"/>
              <a:gd name="connsiteX6" fmla="*/ 174240 w 2478496"/>
              <a:gd name="connsiteY6" fmla="*/ 0 h 2304256"/>
              <a:gd name="connsiteX0" fmla="*/ 11445 w 2315701"/>
              <a:gd name="connsiteY0" fmla="*/ 0 h 2304256"/>
              <a:gd name="connsiteX1" fmla="*/ 2315701 w 2315701"/>
              <a:gd name="connsiteY1" fmla="*/ 0 h 2304256"/>
              <a:gd name="connsiteX2" fmla="*/ 2315701 w 2315701"/>
              <a:gd name="connsiteY2" fmla="*/ 2304256 h 2304256"/>
              <a:gd name="connsiteX3" fmla="*/ 11445 w 2315701"/>
              <a:gd name="connsiteY3" fmla="*/ 2304256 h 2304256"/>
              <a:gd name="connsiteX4" fmla="*/ 185 w 2315701"/>
              <a:gd name="connsiteY4" fmla="*/ 1683012 h 2304256"/>
              <a:gd name="connsiteX5" fmla="*/ 4946 w 2315701"/>
              <a:gd name="connsiteY5" fmla="*/ 554300 h 2304256"/>
              <a:gd name="connsiteX6" fmla="*/ 11445 w 2315701"/>
              <a:gd name="connsiteY6" fmla="*/ 0 h 2304256"/>
              <a:gd name="connsiteX0" fmla="*/ 12299 w 2316555"/>
              <a:gd name="connsiteY0" fmla="*/ 0 h 2304256"/>
              <a:gd name="connsiteX1" fmla="*/ 2316555 w 2316555"/>
              <a:gd name="connsiteY1" fmla="*/ 0 h 2304256"/>
              <a:gd name="connsiteX2" fmla="*/ 2316555 w 2316555"/>
              <a:gd name="connsiteY2" fmla="*/ 2304256 h 2304256"/>
              <a:gd name="connsiteX3" fmla="*/ 12299 w 2316555"/>
              <a:gd name="connsiteY3" fmla="*/ 2304256 h 2304256"/>
              <a:gd name="connsiteX4" fmla="*/ 1039 w 2316555"/>
              <a:gd name="connsiteY4" fmla="*/ 1683012 h 2304256"/>
              <a:gd name="connsiteX5" fmla="*/ 1039 w 2316555"/>
              <a:gd name="connsiteY5" fmla="*/ 1116275 h 2304256"/>
              <a:gd name="connsiteX6" fmla="*/ 5800 w 2316555"/>
              <a:gd name="connsiteY6" fmla="*/ 554300 h 2304256"/>
              <a:gd name="connsiteX7" fmla="*/ 12299 w 2316555"/>
              <a:gd name="connsiteY7" fmla="*/ 0 h 2304256"/>
              <a:gd name="connsiteX0" fmla="*/ 12299 w 2316555"/>
              <a:gd name="connsiteY0" fmla="*/ 0 h 2304256"/>
              <a:gd name="connsiteX1" fmla="*/ 2316555 w 2316555"/>
              <a:gd name="connsiteY1" fmla="*/ 0 h 2304256"/>
              <a:gd name="connsiteX2" fmla="*/ 2316555 w 2316555"/>
              <a:gd name="connsiteY2" fmla="*/ 2304256 h 2304256"/>
              <a:gd name="connsiteX3" fmla="*/ 12299 w 2316555"/>
              <a:gd name="connsiteY3" fmla="*/ 2304256 h 2304256"/>
              <a:gd name="connsiteX4" fmla="*/ 1039 w 2316555"/>
              <a:gd name="connsiteY4" fmla="*/ 1683012 h 2304256"/>
              <a:gd name="connsiteX5" fmla="*/ 1039 w 2316555"/>
              <a:gd name="connsiteY5" fmla="*/ 1116275 h 2304256"/>
              <a:gd name="connsiteX6" fmla="*/ 5800 w 2316555"/>
              <a:gd name="connsiteY6" fmla="*/ 554300 h 2304256"/>
              <a:gd name="connsiteX7" fmla="*/ 12299 w 2316555"/>
              <a:gd name="connsiteY7" fmla="*/ 0 h 2304256"/>
              <a:gd name="connsiteX0" fmla="*/ 11267 w 2315523"/>
              <a:gd name="connsiteY0" fmla="*/ 0 h 2304256"/>
              <a:gd name="connsiteX1" fmla="*/ 2315523 w 2315523"/>
              <a:gd name="connsiteY1" fmla="*/ 0 h 2304256"/>
              <a:gd name="connsiteX2" fmla="*/ 2315523 w 2315523"/>
              <a:gd name="connsiteY2" fmla="*/ 2304256 h 2304256"/>
              <a:gd name="connsiteX3" fmla="*/ 11267 w 2315523"/>
              <a:gd name="connsiteY3" fmla="*/ 2304256 h 2304256"/>
              <a:gd name="connsiteX4" fmla="*/ 7 w 2315523"/>
              <a:gd name="connsiteY4" fmla="*/ 1683012 h 2304256"/>
              <a:gd name="connsiteX5" fmla="*/ 419107 w 2315523"/>
              <a:gd name="connsiteY5" fmla="*/ 1054363 h 2304256"/>
              <a:gd name="connsiteX6" fmla="*/ 4768 w 2315523"/>
              <a:gd name="connsiteY6" fmla="*/ 554300 h 2304256"/>
              <a:gd name="connsiteX7" fmla="*/ 11267 w 2315523"/>
              <a:gd name="connsiteY7" fmla="*/ 0 h 2304256"/>
              <a:gd name="connsiteX0" fmla="*/ 11267 w 2315523"/>
              <a:gd name="connsiteY0" fmla="*/ 0 h 2304256"/>
              <a:gd name="connsiteX1" fmla="*/ 2315523 w 2315523"/>
              <a:gd name="connsiteY1" fmla="*/ 0 h 2304256"/>
              <a:gd name="connsiteX2" fmla="*/ 2315523 w 2315523"/>
              <a:gd name="connsiteY2" fmla="*/ 2304256 h 2304256"/>
              <a:gd name="connsiteX3" fmla="*/ 11267 w 2315523"/>
              <a:gd name="connsiteY3" fmla="*/ 2304256 h 2304256"/>
              <a:gd name="connsiteX4" fmla="*/ 7 w 2315523"/>
              <a:gd name="connsiteY4" fmla="*/ 1683012 h 2304256"/>
              <a:gd name="connsiteX5" fmla="*/ 419107 w 2315523"/>
              <a:gd name="connsiteY5" fmla="*/ 1054363 h 2304256"/>
              <a:gd name="connsiteX6" fmla="*/ 4768 w 2315523"/>
              <a:gd name="connsiteY6" fmla="*/ 554300 h 2304256"/>
              <a:gd name="connsiteX7" fmla="*/ 11267 w 2315523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419100 w 2315516"/>
              <a:gd name="connsiteY5" fmla="*/ 10543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25800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7465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17525 w 2328216"/>
              <a:gd name="connsiteY5" fmla="*/ 11305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17525 w 2328216"/>
              <a:gd name="connsiteY5" fmla="*/ 11305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17525 w 2328216"/>
              <a:gd name="connsiteY5" fmla="*/ 11305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619125 w 2328216"/>
              <a:gd name="connsiteY5" fmla="*/ 112421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87375 w 2328216"/>
              <a:gd name="connsiteY5" fmla="*/ 11178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398292 w 2328216"/>
              <a:gd name="connsiteY5" fmla="*/ 155918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398292 w 2328216"/>
              <a:gd name="connsiteY5" fmla="*/ 155918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8771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49092 w 2328216"/>
              <a:gd name="connsiteY5" fmla="*/ 157188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74492 w 2328216"/>
              <a:gd name="connsiteY5" fmla="*/ 155918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55442 w 2328216"/>
              <a:gd name="connsiteY5" fmla="*/ 15401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55442 w 2328216"/>
              <a:gd name="connsiteY5" fmla="*/ 15401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55442 w 2328216"/>
              <a:gd name="connsiteY5" fmla="*/ 15401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1589 w 2310755"/>
              <a:gd name="connsiteY4" fmla="*/ 1763975 h 2304256"/>
              <a:gd name="connsiteX5" fmla="*/ 437981 w 2310755"/>
              <a:gd name="connsiteY5" fmla="*/ 1540137 h 2304256"/>
              <a:gd name="connsiteX6" fmla="*/ 588964 w 2310755"/>
              <a:gd name="connsiteY6" fmla="*/ 1168663 h 2304256"/>
              <a:gd name="connsiteX7" fmla="*/ 418931 w 2310755"/>
              <a:gd name="connsiteY7" fmla="*/ 727337 h 2304256"/>
              <a:gd name="connsiteX8" fmla="*/ 0 w 2310755"/>
              <a:gd name="connsiteY8" fmla="*/ 554300 h 2304256"/>
              <a:gd name="connsiteX9" fmla="*/ 6499 w 2310755"/>
              <a:gd name="connsiteY9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1589 w 2310755"/>
              <a:gd name="connsiteY4" fmla="*/ 1763975 h 2304256"/>
              <a:gd name="connsiteX5" fmla="*/ 437981 w 2310755"/>
              <a:gd name="connsiteY5" fmla="*/ 1540137 h 2304256"/>
              <a:gd name="connsiteX6" fmla="*/ 588964 w 2310755"/>
              <a:gd name="connsiteY6" fmla="*/ 1168663 h 2304256"/>
              <a:gd name="connsiteX7" fmla="*/ 418931 w 2310755"/>
              <a:gd name="connsiteY7" fmla="*/ 727337 h 2304256"/>
              <a:gd name="connsiteX8" fmla="*/ 0 w 2310755"/>
              <a:gd name="connsiteY8" fmla="*/ 554300 h 2304256"/>
              <a:gd name="connsiteX9" fmla="*/ 6499 w 2310755"/>
              <a:gd name="connsiteY9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1589 w 2310755"/>
              <a:gd name="connsiteY4" fmla="*/ 1763975 h 2304256"/>
              <a:gd name="connsiteX5" fmla="*/ 437981 w 2310755"/>
              <a:gd name="connsiteY5" fmla="*/ 1540137 h 2304256"/>
              <a:gd name="connsiteX6" fmla="*/ 588964 w 2310755"/>
              <a:gd name="connsiteY6" fmla="*/ 1168663 h 2304256"/>
              <a:gd name="connsiteX7" fmla="*/ 418931 w 2310755"/>
              <a:gd name="connsiteY7" fmla="*/ 727337 h 2304256"/>
              <a:gd name="connsiteX8" fmla="*/ 0 w 2310755"/>
              <a:gd name="connsiteY8" fmla="*/ 554300 h 2304256"/>
              <a:gd name="connsiteX9" fmla="*/ 6499 w 2310755"/>
              <a:gd name="connsiteY9" fmla="*/ 0 h 2304256"/>
              <a:gd name="connsiteX0" fmla="*/ 6280 w 2310536"/>
              <a:gd name="connsiteY0" fmla="*/ 0 h 2304256"/>
              <a:gd name="connsiteX1" fmla="*/ 2310536 w 2310536"/>
              <a:gd name="connsiteY1" fmla="*/ 0 h 2304256"/>
              <a:gd name="connsiteX2" fmla="*/ 2310536 w 2310536"/>
              <a:gd name="connsiteY2" fmla="*/ 2304256 h 2304256"/>
              <a:gd name="connsiteX3" fmla="*/ 6280 w 2310536"/>
              <a:gd name="connsiteY3" fmla="*/ 2304256 h 2304256"/>
              <a:gd name="connsiteX4" fmla="*/ 1370 w 2310536"/>
              <a:gd name="connsiteY4" fmla="*/ 1763975 h 2304256"/>
              <a:gd name="connsiteX5" fmla="*/ 437762 w 2310536"/>
              <a:gd name="connsiteY5" fmla="*/ 1540137 h 2304256"/>
              <a:gd name="connsiteX6" fmla="*/ 588745 w 2310536"/>
              <a:gd name="connsiteY6" fmla="*/ 1168663 h 2304256"/>
              <a:gd name="connsiteX7" fmla="*/ 418712 w 2310536"/>
              <a:gd name="connsiteY7" fmla="*/ 727337 h 2304256"/>
              <a:gd name="connsiteX8" fmla="*/ 6925 w 2310536"/>
              <a:gd name="connsiteY8" fmla="*/ 554300 h 2304256"/>
              <a:gd name="connsiteX9" fmla="*/ 6280 w 2310536"/>
              <a:gd name="connsiteY9" fmla="*/ 0 h 2304256"/>
              <a:gd name="connsiteX0" fmla="*/ 6280 w 2310536"/>
              <a:gd name="connsiteY0" fmla="*/ 0 h 2304256"/>
              <a:gd name="connsiteX1" fmla="*/ 2310536 w 2310536"/>
              <a:gd name="connsiteY1" fmla="*/ 0 h 2304256"/>
              <a:gd name="connsiteX2" fmla="*/ 2310536 w 2310536"/>
              <a:gd name="connsiteY2" fmla="*/ 2304256 h 2304256"/>
              <a:gd name="connsiteX3" fmla="*/ 6280 w 2310536"/>
              <a:gd name="connsiteY3" fmla="*/ 2304256 h 2304256"/>
              <a:gd name="connsiteX4" fmla="*/ 1370 w 2310536"/>
              <a:gd name="connsiteY4" fmla="*/ 1763975 h 2304256"/>
              <a:gd name="connsiteX5" fmla="*/ 437762 w 2310536"/>
              <a:gd name="connsiteY5" fmla="*/ 1540137 h 2304256"/>
              <a:gd name="connsiteX6" fmla="*/ 588745 w 2310536"/>
              <a:gd name="connsiteY6" fmla="*/ 1168663 h 2304256"/>
              <a:gd name="connsiteX7" fmla="*/ 6925 w 2310536"/>
              <a:gd name="connsiteY7" fmla="*/ 554300 h 2304256"/>
              <a:gd name="connsiteX8" fmla="*/ 6280 w 2310536"/>
              <a:gd name="connsiteY8" fmla="*/ 0 h 2304256"/>
              <a:gd name="connsiteX0" fmla="*/ 6280 w 2310536"/>
              <a:gd name="connsiteY0" fmla="*/ 0 h 2304256"/>
              <a:gd name="connsiteX1" fmla="*/ 2310536 w 2310536"/>
              <a:gd name="connsiteY1" fmla="*/ 0 h 2304256"/>
              <a:gd name="connsiteX2" fmla="*/ 2310536 w 2310536"/>
              <a:gd name="connsiteY2" fmla="*/ 2304256 h 2304256"/>
              <a:gd name="connsiteX3" fmla="*/ 6280 w 2310536"/>
              <a:gd name="connsiteY3" fmla="*/ 2304256 h 2304256"/>
              <a:gd name="connsiteX4" fmla="*/ 1370 w 2310536"/>
              <a:gd name="connsiteY4" fmla="*/ 1763975 h 2304256"/>
              <a:gd name="connsiteX5" fmla="*/ 437762 w 2310536"/>
              <a:gd name="connsiteY5" fmla="*/ 1540137 h 2304256"/>
              <a:gd name="connsiteX6" fmla="*/ 617320 w 2310536"/>
              <a:gd name="connsiteY6" fmla="*/ 1149613 h 2304256"/>
              <a:gd name="connsiteX7" fmla="*/ 6925 w 2310536"/>
              <a:gd name="connsiteY7" fmla="*/ 554300 h 2304256"/>
              <a:gd name="connsiteX8" fmla="*/ 6280 w 2310536"/>
              <a:gd name="connsiteY8" fmla="*/ 0 h 2304256"/>
              <a:gd name="connsiteX0" fmla="*/ 6280 w 2310536"/>
              <a:gd name="connsiteY0" fmla="*/ 0 h 2304256"/>
              <a:gd name="connsiteX1" fmla="*/ 2310536 w 2310536"/>
              <a:gd name="connsiteY1" fmla="*/ 0 h 2304256"/>
              <a:gd name="connsiteX2" fmla="*/ 2310536 w 2310536"/>
              <a:gd name="connsiteY2" fmla="*/ 2304256 h 2304256"/>
              <a:gd name="connsiteX3" fmla="*/ 6280 w 2310536"/>
              <a:gd name="connsiteY3" fmla="*/ 2304256 h 2304256"/>
              <a:gd name="connsiteX4" fmla="*/ 1370 w 2310536"/>
              <a:gd name="connsiteY4" fmla="*/ 1763975 h 2304256"/>
              <a:gd name="connsiteX5" fmla="*/ 437762 w 2310536"/>
              <a:gd name="connsiteY5" fmla="*/ 1540137 h 2304256"/>
              <a:gd name="connsiteX6" fmla="*/ 617320 w 2310536"/>
              <a:gd name="connsiteY6" fmla="*/ 1149613 h 2304256"/>
              <a:gd name="connsiteX7" fmla="*/ 6925 w 2310536"/>
              <a:gd name="connsiteY7" fmla="*/ 554300 h 2304256"/>
              <a:gd name="connsiteX8" fmla="*/ 6280 w 2310536"/>
              <a:gd name="connsiteY8" fmla="*/ 0 h 2304256"/>
              <a:gd name="connsiteX0" fmla="*/ 2794 w 2307050"/>
              <a:gd name="connsiteY0" fmla="*/ 0 h 2304256"/>
              <a:gd name="connsiteX1" fmla="*/ 2307050 w 2307050"/>
              <a:gd name="connsiteY1" fmla="*/ 0 h 2304256"/>
              <a:gd name="connsiteX2" fmla="*/ 2307050 w 2307050"/>
              <a:gd name="connsiteY2" fmla="*/ 2304256 h 2304256"/>
              <a:gd name="connsiteX3" fmla="*/ 2794 w 2307050"/>
              <a:gd name="connsiteY3" fmla="*/ 2304256 h 2304256"/>
              <a:gd name="connsiteX4" fmla="*/ 12171 w 2307050"/>
              <a:gd name="connsiteY4" fmla="*/ 1680632 h 2304256"/>
              <a:gd name="connsiteX5" fmla="*/ 434276 w 2307050"/>
              <a:gd name="connsiteY5" fmla="*/ 1540137 h 2304256"/>
              <a:gd name="connsiteX6" fmla="*/ 613834 w 2307050"/>
              <a:gd name="connsiteY6" fmla="*/ 1149613 h 2304256"/>
              <a:gd name="connsiteX7" fmla="*/ 3439 w 2307050"/>
              <a:gd name="connsiteY7" fmla="*/ 554300 h 2304256"/>
              <a:gd name="connsiteX8" fmla="*/ 2794 w 2307050"/>
              <a:gd name="connsiteY8" fmla="*/ 0 h 2304256"/>
              <a:gd name="connsiteX0" fmla="*/ 12110 w 2316366"/>
              <a:gd name="connsiteY0" fmla="*/ 0 h 2304256"/>
              <a:gd name="connsiteX1" fmla="*/ 2316366 w 2316366"/>
              <a:gd name="connsiteY1" fmla="*/ 0 h 2304256"/>
              <a:gd name="connsiteX2" fmla="*/ 2316366 w 2316366"/>
              <a:gd name="connsiteY2" fmla="*/ 2304256 h 2304256"/>
              <a:gd name="connsiteX3" fmla="*/ 12110 w 2316366"/>
              <a:gd name="connsiteY3" fmla="*/ 2304256 h 2304256"/>
              <a:gd name="connsiteX4" fmla="*/ 55 w 2316366"/>
              <a:gd name="connsiteY4" fmla="*/ 1683014 h 2304256"/>
              <a:gd name="connsiteX5" fmla="*/ 443592 w 2316366"/>
              <a:gd name="connsiteY5" fmla="*/ 1540137 h 2304256"/>
              <a:gd name="connsiteX6" fmla="*/ 623150 w 2316366"/>
              <a:gd name="connsiteY6" fmla="*/ 1149613 h 2304256"/>
              <a:gd name="connsiteX7" fmla="*/ 12755 w 2316366"/>
              <a:gd name="connsiteY7" fmla="*/ 554300 h 2304256"/>
              <a:gd name="connsiteX8" fmla="*/ 12110 w 2316366"/>
              <a:gd name="connsiteY8" fmla="*/ 0 h 2304256"/>
              <a:gd name="connsiteX0" fmla="*/ 7779 w 2312035"/>
              <a:gd name="connsiteY0" fmla="*/ 0 h 2304256"/>
              <a:gd name="connsiteX1" fmla="*/ 2312035 w 2312035"/>
              <a:gd name="connsiteY1" fmla="*/ 0 h 2304256"/>
              <a:gd name="connsiteX2" fmla="*/ 2312035 w 2312035"/>
              <a:gd name="connsiteY2" fmla="*/ 2304256 h 2304256"/>
              <a:gd name="connsiteX3" fmla="*/ 7779 w 2312035"/>
              <a:gd name="connsiteY3" fmla="*/ 2304256 h 2304256"/>
              <a:gd name="connsiteX4" fmla="*/ 486 w 2312035"/>
              <a:gd name="connsiteY4" fmla="*/ 1683014 h 2304256"/>
              <a:gd name="connsiteX5" fmla="*/ 439261 w 2312035"/>
              <a:gd name="connsiteY5" fmla="*/ 1540137 h 2304256"/>
              <a:gd name="connsiteX6" fmla="*/ 618819 w 2312035"/>
              <a:gd name="connsiteY6" fmla="*/ 1149613 h 2304256"/>
              <a:gd name="connsiteX7" fmla="*/ 8424 w 2312035"/>
              <a:gd name="connsiteY7" fmla="*/ 554300 h 2304256"/>
              <a:gd name="connsiteX8" fmla="*/ 7779 w 2312035"/>
              <a:gd name="connsiteY8" fmla="*/ 0 h 2304256"/>
              <a:gd name="connsiteX0" fmla="*/ 7293 w 2311549"/>
              <a:gd name="connsiteY0" fmla="*/ 0 h 2304256"/>
              <a:gd name="connsiteX1" fmla="*/ 2311549 w 2311549"/>
              <a:gd name="connsiteY1" fmla="*/ 0 h 2304256"/>
              <a:gd name="connsiteX2" fmla="*/ 2311549 w 2311549"/>
              <a:gd name="connsiteY2" fmla="*/ 2304256 h 2304256"/>
              <a:gd name="connsiteX3" fmla="*/ 7293 w 2311549"/>
              <a:gd name="connsiteY3" fmla="*/ 2304256 h 2304256"/>
              <a:gd name="connsiteX4" fmla="*/ 0 w 2311549"/>
              <a:gd name="connsiteY4" fmla="*/ 1683014 h 2304256"/>
              <a:gd name="connsiteX5" fmla="*/ 438775 w 2311549"/>
              <a:gd name="connsiteY5" fmla="*/ 1540137 h 2304256"/>
              <a:gd name="connsiteX6" fmla="*/ 618333 w 2311549"/>
              <a:gd name="connsiteY6" fmla="*/ 1149613 h 2304256"/>
              <a:gd name="connsiteX7" fmla="*/ 7938 w 2311549"/>
              <a:gd name="connsiteY7" fmla="*/ 554300 h 2304256"/>
              <a:gd name="connsiteX8" fmla="*/ 7293 w 2311549"/>
              <a:gd name="connsiteY8" fmla="*/ 0 h 2304256"/>
              <a:gd name="connsiteX0" fmla="*/ 7293 w 2311549"/>
              <a:gd name="connsiteY0" fmla="*/ 0 h 2304256"/>
              <a:gd name="connsiteX1" fmla="*/ 2311549 w 2311549"/>
              <a:gd name="connsiteY1" fmla="*/ 0 h 2304256"/>
              <a:gd name="connsiteX2" fmla="*/ 2311549 w 2311549"/>
              <a:gd name="connsiteY2" fmla="*/ 2304256 h 2304256"/>
              <a:gd name="connsiteX3" fmla="*/ 7293 w 2311549"/>
              <a:gd name="connsiteY3" fmla="*/ 2304256 h 2304256"/>
              <a:gd name="connsiteX4" fmla="*/ 0 w 2311549"/>
              <a:gd name="connsiteY4" fmla="*/ 1683014 h 2304256"/>
              <a:gd name="connsiteX5" fmla="*/ 618333 w 2311549"/>
              <a:gd name="connsiteY5" fmla="*/ 1149613 h 2304256"/>
              <a:gd name="connsiteX6" fmla="*/ 7938 w 2311549"/>
              <a:gd name="connsiteY6" fmla="*/ 554300 h 2304256"/>
              <a:gd name="connsiteX7" fmla="*/ 7293 w 2311549"/>
              <a:gd name="connsiteY7" fmla="*/ 0 h 2304256"/>
              <a:gd name="connsiteX0" fmla="*/ 7293 w 2311549"/>
              <a:gd name="connsiteY0" fmla="*/ 0 h 2304256"/>
              <a:gd name="connsiteX1" fmla="*/ 2311549 w 2311549"/>
              <a:gd name="connsiteY1" fmla="*/ 0 h 2304256"/>
              <a:gd name="connsiteX2" fmla="*/ 2311549 w 2311549"/>
              <a:gd name="connsiteY2" fmla="*/ 2304256 h 2304256"/>
              <a:gd name="connsiteX3" fmla="*/ 7293 w 2311549"/>
              <a:gd name="connsiteY3" fmla="*/ 2304256 h 2304256"/>
              <a:gd name="connsiteX4" fmla="*/ 0 w 2311549"/>
              <a:gd name="connsiteY4" fmla="*/ 1683014 h 2304256"/>
              <a:gd name="connsiteX5" fmla="*/ 618333 w 2311549"/>
              <a:gd name="connsiteY5" fmla="*/ 1149613 h 2304256"/>
              <a:gd name="connsiteX6" fmla="*/ 7938 w 2311549"/>
              <a:gd name="connsiteY6" fmla="*/ 554300 h 2304256"/>
              <a:gd name="connsiteX7" fmla="*/ 7293 w 2311549"/>
              <a:gd name="connsiteY7" fmla="*/ 0 h 2304256"/>
              <a:gd name="connsiteX0" fmla="*/ 7293 w 2311549"/>
              <a:gd name="connsiteY0" fmla="*/ 0 h 2304256"/>
              <a:gd name="connsiteX1" fmla="*/ 2311549 w 2311549"/>
              <a:gd name="connsiteY1" fmla="*/ 0 h 2304256"/>
              <a:gd name="connsiteX2" fmla="*/ 2311549 w 2311549"/>
              <a:gd name="connsiteY2" fmla="*/ 2304256 h 2304256"/>
              <a:gd name="connsiteX3" fmla="*/ 7293 w 2311549"/>
              <a:gd name="connsiteY3" fmla="*/ 2304256 h 2304256"/>
              <a:gd name="connsiteX4" fmla="*/ 0 w 2311549"/>
              <a:gd name="connsiteY4" fmla="*/ 1683014 h 2304256"/>
              <a:gd name="connsiteX5" fmla="*/ 618333 w 2311549"/>
              <a:gd name="connsiteY5" fmla="*/ 1149613 h 2304256"/>
              <a:gd name="connsiteX6" fmla="*/ 7938 w 2311549"/>
              <a:gd name="connsiteY6" fmla="*/ 554300 h 2304256"/>
              <a:gd name="connsiteX7" fmla="*/ 7293 w 2311549"/>
              <a:gd name="connsiteY7" fmla="*/ 0 h 2304256"/>
              <a:gd name="connsiteX0" fmla="*/ 7293 w 2311549"/>
              <a:gd name="connsiteY0" fmla="*/ 0 h 2304256"/>
              <a:gd name="connsiteX1" fmla="*/ 2311549 w 2311549"/>
              <a:gd name="connsiteY1" fmla="*/ 0 h 2304256"/>
              <a:gd name="connsiteX2" fmla="*/ 2311549 w 2311549"/>
              <a:gd name="connsiteY2" fmla="*/ 2304256 h 2304256"/>
              <a:gd name="connsiteX3" fmla="*/ 7293 w 2311549"/>
              <a:gd name="connsiteY3" fmla="*/ 2304256 h 2304256"/>
              <a:gd name="connsiteX4" fmla="*/ 0 w 2311549"/>
              <a:gd name="connsiteY4" fmla="*/ 1683014 h 2304256"/>
              <a:gd name="connsiteX5" fmla="*/ 618333 w 2311549"/>
              <a:gd name="connsiteY5" fmla="*/ 1149613 h 2304256"/>
              <a:gd name="connsiteX6" fmla="*/ 7938 w 2311549"/>
              <a:gd name="connsiteY6" fmla="*/ 554300 h 2304256"/>
              <a:gd name="connsiteX7" fmla="*/ 7293 w 2311549"/>
              <a:gd name="connsiteY7" fmla="*/ 0 h 2304256"/>
              <a:gd name="connsiteX0" fmla="*/ 7293 w 2311549"/>
              <a:gd name="connsiteY0" fmla="*/ 0 h 2304256"/>
              <a:gd name="connsiteX1" fmla="*/ 2311549 w 2311549"/>
              <a:gd name="connsiteY1" fmla="*/ 0 h 2304256"/>
              <a:gd name="connsiteX2" fmla="*/ 2311549 w 2311549"/>
              <a:gd name="connsiteY2" fmla="*/ 2304256 h 2304256"/>
              <a:gd name="connsiteX3" fmla="*/ 7293 w 2311549"/>
              <a:gd name="connsiteY3" fmla="*/ 2304256 h 2304256"/>
              <a:gd name="connsiteX4" fmla="*/ 0 w 2311549"/>
              <a:gd name="connsiteY4" fmla="*/ 1683014 h 2304256"/>
              <a:gd name="connsiteX5" fmla="*/ 618333 w 2311549"/>
              <a:gd name="connsiteY5" fmla="*/ 1149613 h 2304256"/>
              <a:gd name="connsiteX6" fmla="*/ 7938 w 2311549"/>
              <a:gd name="connsiteY6" fmla="*/ 554300 h 2304256"/>
              <a:gd name="connsiteX7" fmla="*/ 7293 w 2311549"/>
              <a:gd name="connsiteY7" fmla="*/ 0 h 230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11549" h="2304256">
                <a:moveTo>
                  <a:pt x="7293" y="0"/>
                </a:moveTo>
                <a:lnTo>
                  <a:pt x="2311549" y="0"/>
                </a:lnTo>
                <a:lnTo>
                  <a:pt x="2311549" y="2304256"/>
                </a:lnTo>
                <a:lnTo>
                  <a:pt x="7293" y="2304256"/>
                </a:lnTo>
                <a:cubicBezTo>
                  <a:pt x="-2389" y="2057840"/>
                  <a:pt x="1876" y="2072304"/>
                  <a:pt x="0" y="1683014"/>
                </a:cubicBezTo>
                <a:lnTo>
                  <a:pt x="618333" y="1149613"/>
                </a:lnTo>
                <a:cubicBezTo>
                  <a:pt x="482233" y="1011501"/>
                  <a:pt x="188359" y="718121"/>
                  <a:pt x="7938" y="554300"/>
                </a:cubicBezTo>
                <a:cubicBezTo>
                  <a:pt x="10104" y="369533"/>
                  <a:pt x="5127" y="184767"/>
                  <a:pt x="7293" y="0"/>
                </a:cubicBez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76000" rtlCol="0" anchor="ctr"/>
          <a:lstStyle/>
          <a:p>
            <a:pPr algn="ctr"/>
            <a:r>
              <a:rPr lang="ru-RU" dirty="0"/>
              <a:t>Внешний класс</a:t>
            </a:r>
          </a:p>
        </p:txBody>
      </p:sp>
    </p:spTree>
    <p:extLst>
      <p:ext uri="{BB962C8B-B14F-4D97-AF65-F5344CB8AC3E}">
        <p14:creationId xmlns:p14="http://schemas.microsoft.com/office/powerpoint/2010/main" val="594257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Решение – передавать массив </a:t>
            </a:r>
            <a:r>
              <a:rPr lang="en-US" dirty="0" err="1"/>
              <a:t>IListItemView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60848"/>
            <a:ext cx="7480589" cy="419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26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Рисунок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34" y="683400"/>
            <a:ext cx="8732532" cy="5491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41486" y="4820071"/>
            <a:ext cx="3445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Конкретные реализации элементов списка</a:t>
            </a:r>
          </a:p>
        </p:txBody>
      </p:sp>
      <p:grpSp>
        <p:nvGrpSpPr>
          <p:cNvPr id="26" name="Группа 25"/>
          <p:cNvGrpSpPr/>
          <p:nvPr/>
        </p:nvGrpSpPr>
        <p:grpSpPr>
          <a:xfrm>
            <a:off x="-43357" y="3573016"/>
            <a:ext cx="2195736" cy="769580"/>
            <a:chOff x="-43357" y="3573016"/>
            <a:chExt cx="2195736" cy="769580"/>
          </a:xfrm>
        </p:grpSpPr>
        <p:sp>
          <p:nvSpPr>
            <p:cNvPr id="7" name="TextBox 6"/>
            <p:cNvSpPr txBox="1"/>
            <p:nvPr/>
          </p:nvSpPr>
          <p:spPr>
            <a:xfrm>
              <a:off x="-43357" y="3573016"/>
              <a:ext cx="21957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Адаптирует доступ списка к базе пользователей</a:t>
              </a:r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992181" y="4181894"/>
              <a:ext cx="800100" cy="160702"/>
            </a:xfrm>
            <a:custGeom>
              <a:avLst/>
              <a:gdLst>
                <a:gd name="connsiteX0" fmla="*/ 0 w 800100"/>
                <a:gd name="connsiteY0" fmla="*/ 0 h 160702"/>
                <a:gd name="connsiteX1" fmla="*/ 431800 w 800100"/>
                <a:gd name="connsiteY1" fmla="*/ 152400 h 160702"/>
                <a:gd name="connsiteX2" fmla="*/ 800100 w 800100"/>
                <a:gd name="connsiteY2" fmla="*/ 127000 h 160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100" h="160702">
                  <a:moveTo>
                    <a:pt x="0" y="0"/>
                  </a:moveTo>
                  <a:cubicBezTo>
                    <a:pt x="149225" y="65616"/>
                    <a:pt x="298450" y="131233"/>
                    <a:pt x="431800" y="152400"/>
                  </a:cubicBezTo>
                  <a:cubicBezTo>
                    <a:pt x="565150" y="173567"/>
                    <a:pt x="682625" y="150283"/>
                    <a:pt x="800100" y="12700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2869526" y="54550"/>
            <a:ext cx="2952328" cy="916277"/>
            <a:chOff x="2869526" y="54550"/>
            <a:chExt cx="2952328" cy="916277"/>
          </a:xfrm>
        </p:grpSpPr>
        <p:sp>
          <p:nvSpPr>
            <p:cNvPr id="5" name="TextBox 4"/>
            <p:cNvSpPr txBox="1"/>
            <p:nvPr/>
          </p:nvSpPr>
          <p:spPr>
            <a:xfrm>
              <a:off x="2869526" y="54550"/>
              <a:ext cx="29523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Целевой интерфейс. Предоставляет доступ к элементам списка</a:t>
              </a:r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4860032" y="551727"/>
              <a:ext cx="25767" cy="419100"/>
            </a:xfrm>
            <a:custGeom>
              <a:avLst/>
              <a:gdLst>
                <a:gd name="connsiteX0" fmla="*/ 0 w 25767"/>
                <a:gd name="connsiteY0" fmla="*/ 0 h 419100"/>
                <a:gd name="connsiteX1" fmla="*/ 25400 w 25767"/>
                <a:gd name="connsiteY1" fmla="*/ 241300 h 419100"/>
                <a:gd name="connsiteX2" fmla="*/ 12700 w 25767"/>
                <a:gd name="connsiteY2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67" h="419100">
                  <a:moveTo>
                    <a:pt x="0" y="0"/>
                  </a:moveTo>
                  <a:cubicBezTo>
                    <a:pt x="11641" y="85725"/>
                    <a:pt x="23283" y="171450"/>
                    <a:pt x="25400" y="241300"/>
                  </a:cubicBezTo>
                  <a:cubicBezTo>
                    <a:pt x="27517" y="311150"/>
                    <a:pt x="20108" y="365125"/>
                    <a:pt x="12700" y="41910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6825505" y="40734"/>
            <a:ext cx="2384896" cy="1355581"/>
            <a:chOff x="6825505" y="40734"/>
            <a:chExt cx="2384896" cy="1355581"/>
          </a:xfrm>
        </p:grpSpPr>
        <p:sp>
          <p:nvSpPr>
            <p:cNvPr id="11" name="TextBox 10"/>
            <p:cNvSpPr txBox="1"/>
            <p:nvPr/>
          </p:nvSpPr>
          <p:spPr>
            <a:xfrm>
              <a:off x="6825505" y="40734"/>
              <a:ext cx="238489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Интерфейс, который должны реализовывать все элементы списка</a:t>
              </a:r>
            </a:p>
          </p:txBody>
        </p:sp>
        <p:sp>
          <p:nvSpPr>
            <p:cNvPr id="17" name="Полилиния 16"/>
            <p:cNvSpPr/>
            <p:nvPr/>
          </p:nvSpPr>
          <p:spPr>
            <a:xfrm>
              <a:off x="7550095" y="735915"/>
              <a:ext cx="901700" cy="660400"/>
            </a:xfrm>
            <a:custGeom>
              <a:avLst/>
              <a:gdLst>
                <a:gd name="connsiteX0" fmla="*/ 901700 w 901700"/>
                <a:gd name="connsiteY0" fmla="*/ 0 h 660400"/>
                <a:gd name="connsiteX1" fmla="*/ 431800 w 901700"/>
                <a:gd name="connsiteY1" fmla="*/ 469900 h 660400"/>
                <a:gd name="connsiteX2" fmla="*/ 0 w 901700"/>
                <a:gd name="connsiteY2" fmla="*/ 6604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700" h="660400">
                  <a:moveTo>
                    <a:pt x="901700" y="0"/>
                  </a:moveTo>
                  <a:cubicBezTo>
                    <a:pt x="741891" y="179916"/>
                    <a:pt x="582083" y="359833"/>
                    <a:pt x="431800" y="469900"/>
                  </a:cubicBezTo>
                  <a:cubicBezTo>
                    <a:pt x="281517" y="579967"/>
                    <a:pt x="140758" y="620183"/>
                    <a:pt x="0" y="66040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1" y="735915"/>
            <a:ext cx="2909469" cy="1453229"/>
            <a:chOff x="1" y="735915"/>
            <a:chExt cx="2909469" cy="1453229"/>
          </a:xfrm>
        </p:grpSpPr>
        <p:sp>
          <p:nvSpPr>
            <p:cNvPr id="6" name="TextBox 5"/>
            <p:cNvSpPr txBox="1"/>
            <p:nvPr/>
          </p:nvSpPr>
          <p:spPr>
            <a:xfrm>
              <a:off x="1" y="735915"/>
              <a:ext cx="20517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Список использует  интерфейс </a:t>
              </a:r>
              <a:r>
                <a:rPr lang="en-US" sz="1400" dirty="0" err="1"/>
                <a:t>IListViewDataSource</a:t>
              </a:r>
              <a:r>
                <a:rPr lang="ru-RU" sz="1400" dirty="0"/>
                <a:t> для получения элементов</a:t>
              </a:r>
            </a:p>
          </p:txBody>
        </p:sp>
        <p:sp>
          <p:nvSpPr>
            <p:cNvPr id="18" name="Полилиния 17"/>
            <p:cNvSpPr/>
            <p:nvPr/>
          </p:nvSpPr>
          <p:spPr>
            <a:xfrm>
              <a:off x="611560" y="1770044"/>
              <a:ext cx="139700" cy="419100"/>
            </a:xfrm>
            <a:custGeom>
              <a:avLst/>
              <a:gdLst>
                <a:gd name="connsiteX0" fmla="*/ 139700 w 139700"/>
                <a:gd name="connsiteY0" fmla="*/ 0 h 419100"/>
                <a:gd name="connsiteX1" fmla="*/ 38100 w 139700"/>
                <a:gd name="connsiteY1" fmla="*/ 190500 h 419100"/>
                <a:gd name="connsiteX2" fmla="*/ 0 w 139700"/>
                <a:gd name="connsiteY2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700" h="419100">
                  <a:moveTo>
                    <a:pt x="139700" y="0"/>
                  </a:moveTo>
                  <a:cubicBezTo>
                    <a:pt x="100541" y="60325"/>
                    <a:pt x="61383" y="120650"/>
                    <a:pt x="38100" y="190500"/>
                  </a:cubicBezTo>
                  <a:cubicBezTo>
                    <a:pt x="14817" y="260350"/>
                    <a:pt x="7408" y="339725"/>
                    <a:pt x="0" y="41910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олилиния 19"/>
            <p:cNvSpPr/>
            <p:nvPr/>
          </p:nvSpPr>
          <p:spPr>
            <a:xfrm>
              <a:off x="1893470" y="887630"/>
              <a:ext cx="1016000" cy="166395"/>
            </a:xfrm>
            <a:custGeom>
              <a:avLst/>
              <a:gdLst>
                <a:gd name="connsiteX0" fmla="*/ 0 w 1016000"/>
                <a:gd name="connsiteY0" fmla="*/ 166395 h 166395"/>
                <a:gd name="connsiteX1" fmla="*/ 457200 w 1016000"/>
                <a:gd name="connsiteY1" fmla="*/ 1295 h 166395"/>
                <a:gd name="connsiteX2" fmla="*/ 1016000 w 1016000"/>
                <a:gd name="connsiteY2" fmla="*/ 102895 h 16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0" h="166395">
                  <a:moveTo>
                    <a:pt x="0" y="166395"/>
                  </a:moveTo>
                  <a:cubicBezTo>
                    <a:pt x="143933" y="89136"/>
                    <a:pt x="287867" y="11878"/>
                    <a:pt x="457200" y="1295"/>
                  </a:cubicBezTo>
                  <a:cubicBezTo>
                    <a:pt x="626533" y="-9288"/>
                    <a:pt x="821266" y="46803"/>
                    <a:pt x="1016000" y="102895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Группа 26"/>
          <p:cNvGrpSpPr/>
          <p:nvPr/>
        </p:nvGrpSpPr>
        <p:grpSpPr>
          <a:xfrm>
            <a:off x="1331640" y="6045200"/>
            <a:ext cx="2211676" cy="630274"/>
            <a:chOff x="1331640" y="6045200"/>
            <a:chExt cx="2211676" cy="630274"/>
          </a:xfrm>
        </p:grpSpPr>
        <p:sp>
          <p:nvSpPr>
            <p:cNvPr id="9" name="TextBox 8"/>
            <p:cNvSpPr txBox="1"/>
            <p:nvPr/>
          </p:nvSpPr>
          <p:spPr>
            <a:xfrm>
              <a:off x="1331640" y="6367697"/>
              <a:ext cx="22116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Адаптируемый интерфейс</a:t>
              </a:r>
            </a:p>
          </p:txBody>
        </p:sp>
        <p:sp>
          <p:nvSpPr>
            <p:cNvPr id="22" name="Полилиния 21"/>
            <p:cNvSpPr/>
            <p:nvPr/>
          </p:nvSpPr>
          <p:spPr>
            <a:xfrm>
              <a:off x="1549400" y="6045200"/>
              <a:ext cx="177800" cy="355600"/>
            </a:xfrm>
            <a:custGeom>
              <a:avLst/>
              <a:gdLst>
                <a:gd name="connsiteX0" fmla="*/ 177800 w 177800"/>
                <a:gd name="connsiteY0" fmla="*/ 355600 h 355600"/>
                <a:gd name="connsiteX1" fmla="*/ 50800 w 177800"/>
                <a:gd name="connsiteY1" fmla="*/ 190500 h 355600"/>
                <a:gd name="connsiteX2" fmla="*/ 0 w 177800"/>
                <a:gd name="connsiteY2" fmla="*/ 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800" h="355600">
                  <a:moveTo>
                    <a:pt x="177800" y="355600"/>
                  </a:moveTo>
                  <a:cubicBezTo>
                    <a:pt x="129116" y="302683"/>
                    <a:pt x="80433" y="249767"/>
                    <a:pt x="50800" y="190500"/>
                  </a:cubicBezTo>
                  <a:cubicBezTo>
                    <a:pt x="21167" y="131233"/>
                    <a:pt x="10583" y="65616"/>
                    <a:pt x="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90414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r>
              <a:rPr lang="ru-RU" dirty="0"/>
              <a:t> использует интерфейс </a:t>
            </a:r>
            <a:r>
              <a:rPr lang="en-US" dirty="0" err="1"/>
              <a:t>IListViewDataSource</a:t>
            </a:r>
            <a:endParaRPr lang="ru-RU" dirty="0"/>
          </a:p>
          <a:p>
            <a:pPr lvl="1"/>
            <a:r>
              <a:rPr lang="ru-RU" dirty="0"/>
              <a:t>Узнать количество элементов в списке</a:t>
            </a:r>
          </a:p>
          <a:p>
            <a:pPr lvl="1"/>
            <a:r>
              <a:rPr lang="ru-RU" dirty="0"/>
              <a:t>Создание визуального элемента списка по его индексу, когда в нем возникнет необходимость</a:t>
            </a:r>
            <a:endParaRPr lang="en-US" dirty="0"/>
          </a:p>
          <a:p>
            <a:r>
              <a:rPr lang="ru-RU" dirty="0"/>
              <a:t>Адаптер</a:t>
            </a:r>
            <a:r>
              <a:rPr lang="en-US" dirty="0"/>
              <a:t> </a:t>
            </a:r>
            <a:r>
              <a:rPr lang="en-US" dirty="0" err="1"/>
              <a:t>UserListViewDataSource</a:t>
            </a:r>
            <a:r>
              <a:rPr lang="ru-RU" dirty="0"/>
              <a:t> создает</a:t>
            </a:r>
            <a:r>
              <a:rPr lang="en-US" dirty="0"/>
              <a:t> </a:t>
            </a:r>
            <a:r>
              <a:rPr lang="ru-RU" dirty="0"/>
              <a:t>экземпляры </a:t>
            </a:r>
            <a:r>
              <a:rPr lang="en-US" dirty="0" err="1"/>
              <a:t>UserListItemView</a:t>
            </a:r>
            <a:r>
              <a:rPr lang="ru-RU" dirty="0"/>
              <a:t>, адаптируя доступ к базе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1984696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Объем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Сложность реализации адаптера пропорциональна размеру целевого интерфейса</a:t>
            </a:r>
          </a:p>
          <a:p>
            <a:pPr lvl="1"/>
            <a:r>
              <a:rPr lang="ru-RU" dirty="0"/>
              <a:t>Альтернатива – переписывать код клиентов</a:t>
            </a:r>
          </a:p>
        </p:txBody>
      </p:sp>
    </p:spTree>
    <p:extLst>
      <p:ext uri="{BB962C8B-B14F-4D97-AF65-F5344CB8AC3E}">
        <p14:creationId xmlns:p14="http://schemas.microsoft.com/office/powerpoint/2010/main" val="2169118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Препятствия использованию адаптеров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Зависимость клиента от конкретных классов</a:t>
            </a:r>
          </a:p>
          <a:p>
            <a:pPr lvl="1"/>
            <a:r>
              <a:rPr lang="ru-RU" dirty="0"/>
              <a:t>Адаптер легче внедрить в код, зависящий от интерфейсов</a:t>
            </a:r>
          </a:p>
          <a:p>
            <a:r>
              <a:rPr lang="ru-RU" dirty="0"/>
              <a:t>Замаскированные зависимости от конкретных классов</a:t>
            </a:r>
          </a:p>
          <a:p>
            <a:pPr lvl="1"/>
            <a:r>
              <a:rPr lang="ru-RU" dirty="0"/>
              <a:t>Код внешне зависит от интерфейсов, но внутри использует приведение типа вниз по иерархии</a:t>
            </a:r>
          </a:p>
        </p:txBody>
      </p:sp>
    </p:spTree>
    <p:extLst>
      <p:ext uri="{BB962C8B-B14F-4D97-AF65-F5344CB8AC3E}">
        <p14:creationId xmlns:p14="http://schemas.microsoft.com/office/powerpoint/2010/main" val="688508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Сравнение паттернов Адаптер и Декоратор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Декоратор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Не изменяет интерфейс, но добавляет новые обязанности</a:t>
            </a:r>
          </a:p>
          <a:p>
            <a:r>
              <a:rPr lang="ru-RU" dirty="0"/>
              <a:t>Код клиентов не изменяется при добавлении поведения в систему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Адаптер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Преобразовывает один интерфейс к другому</a:t>
            </a:r>
          </a:p>
          <a:p>
            <a:r>
              <a:rPr lang="ru-RU" dirty="0"/>
              <a:t>Код клиентов не изменяется при смене интерфейса адаптируемого класса</a:t>
            </a:r>
          </a:p>
        </p:txBody>
      </p:sp>
    </p:spTree>
    <p:extLst>
      <p:ext uri="{BB962C8B-B14F-4D97-AF65-F5344CB8AC3E}">
        <p14:creationId xmlns:p14="http://schemas.microsoft.com/office/powerpoint/2010/main" val="83926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новой версии библиотеки изменился интерфейс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292080" y="2416035"/>
            <a:ext cx="2310755" cy="2304256"/>
          </a:xfrm>
          <a:custGeom>
            <a:avLst/>
            <a:gdLst>
              <a:gd name="connsiteX0" fmla="*/ 0 w 2304256"/>
              <a:gd name="connsiteY0" fmla="*/ 0 h 2304256"/>
              <a:gd name="connsiteX1" fmla="*/ 2304256 w 2304256"/>
              <a:gd name="connsiteY1" fmla="*/ 0 h 2304256"/>
              <a:gd name="connsiteX2" fmla="*/ 2304256 w 2304256"/>
              <a:gd name="connsiteY2" fmla="*/ 2304256 h 2304256"/>
              <a:gd name="connsiteX3" fmla="*/ 0 w 2304256"/>
              <a:gd name="connsiteY3" fmla="*/ 2304256 h 2304256"/>
              <a:gd name="connsiteX4" fmla="*/ 0 w 2304256"/>
              <a:gd name="connsiteY4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0 w 2310755"/>
              <a:gd name="connsiteY4" fmla="*/ 554300 h 2304256"/>
              <a:gd name="connsiteX5" fmla="*/ 6499 w 2310755"/>
              <a:gd name="connsiteY5" fmla="*/ 0 h 2304256"/>
              <a:gd name="connsiteX0" fmla="*/ 174240 w 2478496"/>
              <a:gd name="connsiteY0" fmla="*/ 0 h 2304256"/>
              <a:gd name="connsiteX1" fmla="*/ 2478496 w 2478496"/>
              <a:gd name="connsiteY1" fmla="*/ 0 h 2304256"/>
              <a:gd name="connsiteX2" fmla="*/ 2478496 w 2478496"/>
              <a:gd name="connsiteY2" fmla="*/ 2304256 h 2304256"/>
              <a:gd name="connsiteX3" fmla="*/ 174240 w 2478496"/>
              <a:gd name="connsiteY3" fmla="*/ 2304256 h 2304256"/>
              <a:gd name="connsiteX4" fmla="*/ 162980 w 2478496"/>
              <a:gd name="connsiteY4" fmla="*/ 1683012 h 2304256"/>
              <a:gd name="connsiteX5" fmla="*/ 167741 w 2478496"/>
              <a:gd name="connsiteY5" fmla="*/ 554300 h 2304256"/>
              <a:gd name="connsiteX6" fmla="*/ 174240 w 2478496"/>
              <a:gd name="connsiteY6" fmla="*/ 0 h 2304256"/>
              <a:gd name="connsiteX0" fmla="*/ 11445 w 2315701"/>
              <a:gd name="connsiteY0" fmla="*/ 0 h 2304256"/>
              <a:gd name="connsiteX1" fmla="*/ 2315701 w 2315701"/>
              <a:gd name="connsiteY1" fmla="*/ 0 h 2304256"/>
              <a:gd name="connsiteX2" fmla="*/ 2315701 w 2315701"/>
              <a:gd name="connsiteY2" fmla="*/ 2304256 h 2304256"/>
              <a:gd name="connsiteX3" fmla="*/ 11445 w 2315701"/>
              <a:gd name="connsiteY3" fmla="*/ 2304256 h 2304256"/>
              <a:gd name="connsiteX4" fmla="*/ 185 w 2315701"/>
              <a:gd name="connsiteY4" fmla="*/ 1683012 h 2304256"/>
              <a:gd name="connsiteX5" fmla="*/ 4946 w 2315701"/>
              <a:gd name="connsiteY5" fmla="*/ 554300 h 2304256"/>
              <a:gd name="connsiteX6" fmla="*/ 11445 w 2315701"/>
              <a:gd name="connsiteY6" fmla="*/ 0 h 2304256"/>
              <a:gd name="connsiteX0" fmla="*/ 12299 w 2316555"/>
              <a:gd name="connsiteY0" fmla="*/ 0 h 2304256"/>
              <a:gd name="connsiteX1" fmla="*/ 2316555 w 2316555"/>
              <a:gd name="connsiteY1" fmla="*/ 0 h 2304256"/>
              <a:gd name="connsiteX2" fmla="*/ 2316555 w 2316555"/>
              <a:gd name="connsiteY2" fmla="*/ 2304256 h 2304256"/>
              <a:gd name="connsiteX3" fmla="*/ 12299 w 2316555"/>
              <a:gd name="connsiteY3" fmla="*/ 2304256 h 2304256"/>
              <a:gd name="connsiteX4" fmla="*/ 1039 w 2316555"/>
              <a:gd name="connsiteY4" fmla="*/ 1683012 h 2304256"/>
              <a:gd name="connsiteX5" fmla="*/ 1039 w 2316555"/>
              <a:gd name="connsiteY5" fmla="*/ 1116275 h 2304256"/>
              <a:gd name="connsiteX6" fmla="*/ 5800 w 2316555"/>
              <a:gd name="connsiteY6" fmla="*/ 554300 h 2304256"/>
              <a:gd name="connsiteX7" fmla="*/ 12299 w 2316555"/>
              <a:gd name="connsiteY7" fmla="*/ 0 h 2304256"/>
              <a:gd name="connsiteX0" fmla="*/ 12299 w 2316555"/>
              <a:gd name="connsiteY0" fmla="*/ 0 h 2304256"/>
              <a:gd name="connsiteX1" fmla="*/ 2316555 w 2316555"/>
              <a:gd name="connsiteY1" fmla="*/ 0 h 2304256"/>
              <a:gd name="connsiteX2" fmla="*/ 2316555 w 2316555"/>
              <a:gd name="connsiteY2" fmla="*/ 2304256 h 2304256"/>
              <a:gd name="connsiteX3" fmla="*/ 12299 w 2316555"/>
              <a:gd name="connsiteY3" fmla="*/ 2304256 h 2304256"/>
              <a:gd name="connsiteX4" fmla="*/ 1039 w 2316555"/>
              <a:gd name="connsiteY4" fmla="*/ 1683012 h 2304256"/>
              <a:gd name="connsiteX5" fmla="*/ 1039 w 2316555"/>
              <a:gd name="connsiteY5" fmla="*/ 1116275 h 2304256"/>
              <a:gd name="connsiteX6" fmla="*/ 5800 w 2316555"/>
              <a:gd name="connsiteY6" fmla="*/ 554300 h 2304256"/>
              <a:gd name="connsiteX7" fmla="*/ 12299 w 2316555"/>
              <a:gd name="connsiteY7" fmla="*/ 0 h 2304256"/>
              <a:gd name="connsiteX0" fmla="*/ 11267 w 2315523"/>
              <a:gd name="connsiteY0" fmla="*/ 0 h 2304256"/>
              <a:gd name="connsiteX1" fmla="*/ 2315523 w 2315523"/>
              <a:gd name="connsiteY1" fmla="*/ 0 h 2304256"/>
              <a:gd name="connsiteX2" fmla="*/ 2315523 w 2315523"/>
              <a:gd name="connsiteY2" fmla="*/ 2304256 h 2304256"/>
              <a:gd name="connsiteX3" fmla="*/ 11267 w 2315523"/>
              <a:gd name="connsiteY3" fmla="*/ 2304256 h 2304256"/>
              <a:gd name="connsiteX4" fmla="*/ 7 w 2315523"/>
              <a:gd name="connsiteY4" fmla="*/ 1683012 h 2304256"/>
              <a:gd name="connsiteX5" fmla="*/ 419107 w 2315523"/>
              <a:gd name="connsiteY5" fmla="*/ 1054363 h 2304256"/>
              <a:gd name="connsiteX6" fmla="*/ 4768 w 2315523"/>
              <a:gd name="connsiteY6" fmla="*/ 554300 h 2304256"/>
              <a:gd name="connsiteX7" fmla="*/ 11267 w 2315523"/>
              <a:gd name="connsiteY7" fmla="*/ 0 h 2304256"/>
              <a:gd name="connsiteX0" fmla="*/ 11267 w 2315523"/>
              <a:gd name="connsiteY0" fmla="*/ 0 h 2304256"/>
              <a:gd name="connsiteX1" fmla="*/ 2315523 w 2315523"/>
              <a:gd name="connsiteY1" fmla="*/ 0 h 2304256"/>
              <a:gd name="connsiteX2" fmla="*/ 2315523 w 2315523"/>
              <a:gd name="connsiteY2" fmla="*/ 2304256 h 2304256"/>
              <a:gd name="connsiteX3" fmla="*/ 11267 w 2315523"/>
              <a:gd name="connsiteY3" fmla="*/ 2304256 h 2304256"/>
              <a:gd name="connsiteX4" fmla="*/ 7 w 2315523"/>
              <a:gd name="connsiteY4" fmla="*/ 1683012 h 2304256"/>
              <a:gd name="connsiteX5" fmla="*/ 419107 w 2315523"/>
              <a:gd name="connsiteY5" fmla="*/ 1054363 h 2304256"/>
              <a:gd name="connsiteX6" fmla="*/ 4768 w 2315523"/>
              <a:gd name="connsiteY6" fmla="*/ 554300 h 2304256"/>
              <a:gd name="connsiteX7" fmla="*/ 11267 w 2315523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419100 w 2315516"/>
              <a:gd name="connsiteY5" fmla="*/ 10543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25800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7465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17525 w 2328216"/>
              <a:gd name="connsiteY5" fmla="*/ 11305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17525 w 2328216"/>
              <a:gd name="connsiteY5" fmla="*/ 11305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17525 w 2328216"/>
              <a:gd name="connsiteY5" fmla="*/ 11305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619125 w 2328216"/>
              <a:gd name="connsiteY5" fmla="*/ 112421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87375 w 2328216"/>
              <a:gd name="connsiteY5" fmla="*/ 11178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398292 w 2328216"/>
              <a:gd name="connsiteY5" fmla="*/ 155918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398292 w 2328216"/>
              <a:gd name="connsiteY5" fmla="*/ 155918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8771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49092 w 2328216"/>
              <a:gd name="connsiteY5" fmla="*/ 157188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74492 w 2328216"/>
              <a:gd name="connsiteY5" fmla="*/ 155918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55442 w 2328216"/>
              <a:gd name="connsiteY5" fmla="*/ 15401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55442 w 2328216"/>
              <a:gd name="connsiteY5" fmla="*/ 15401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55442 w 2328216"/>
              <a:gd name="connsiteY5" fmla="*/ 15401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1589 w 2310755"/>
              <a:gd name="connsiteY4" fmla="*/ 1763975 h 2304256"/>
              <a:gd name="connsiteX5" fmla="*/ 437981 w 2310755"/>
              <a:gd name="connsiteY5" fmla="*/ 1540137 h 2304256"/>
              <a:gd name="connsiteX6" fmla="*/ 588964 w 2310755"/>
              <a:gd name="connsiteY6" fmla="*/ 1168663 h 2304256"/>
              <a:gd name="connsiteX7" fmla="*/ 418931 w 2310755"/>
              <a:gd name="connsiteY7" fmla="*/ 727337 h 2304256"/>
              <a:gd name="connsiteX8" fmla="*/ 0 w 2310755"/>
              <a:gd name="connsiteY8" fmla="*/ 554300 h 2304256"/>
              <a:gd name="connsiteX9" fmla="*/ 6499 w 2310755"/>
              <a:gd name="connsiteY9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1589 w 2310755"/>
              <a:gd name="connsiteY4" fmla="*/ 1763975 h 2304256"/>
              <a:gd name="connsiteX5" fmla="*/ 437981 w 2310755"/>
              <a:gd name="connsiteY5" fmla="*/ 1540137 h 2304256"/>
              <a:gd name="connsiteX6" fmla="*/ 588964 w 2310755"/>
              <a:gd name="connsiteY6" fmla="*/ 1168663 h 2304256"/>
              <a:gd name="connsiteX7" fmla="*/ 418931 w 2310755"/>
              <a:gd name="connsiteY7" fmla="*/ 727337 h 2304256"/>
              <a:gd name="connsiteX8" fmla="*/ 0 w 2310755"/>
              <a:gd name="connsiteY8" fmla="*/ 554300 h 2304256"/>
              <a:gd name="connsiteX9" fmla="*/ 6499 w 2310755"/>
              <a:gd name="connsiteY9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1589 w 2310755"/>
              <a:gd name="connsiteY4" fmla="*/ 1763975 h 2304256"/>
              <a:gd name="connsiteX5" fmla="*/ 437981 w 2310755"/>
              <a:gd name="connsiteY5" fmla="*/ 1540137 h 2304256"/>
              <a:gd name="connsiteX6" fmla="*/ 588964 w 2310755"/>
              <a:gd name="connsiteY6" fmla="*/ 1168663 h 2304256"/>
              <a:gd name="connsiteX7" fmla="*/ 418931 w 2310755"/>
              <a:gd name="connsiteY7" fmla="*/ 727337 h 2304256"/>
              <a:gd name="connsiteX8" fmla="*/ 0 w 2310755"/>
              <a:gd name="connsiteY8" fmla="*/ 554300 h 2304256"/>
              <a:gd name="connsiteX9" fmla="*/ 6499 w 2310755"/>
              <a:gd name="connsiteY9" fmla="*/ 0 h 230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10755" h="2304256">
                <a:moveTo>
                  <a:pt x="6499" y="0"/>
                </a:moveTo>
                <a:lnTo>
                  <a:pt x="2310755" y="0"/>
                </a:lnTo>
                <a:lnTo>
                  <a:pt x="2310755" y="2304256"/>
                </a:lnTo>
                <a:lnTo>
                  <a:pt x="6499" y="2304256"/>
                </a:lnTo>
                <a:cubicBezTo>
                  <a:pt x="-3183" y="2057840"/>
                  <a:pt x="1084" y="1993721"/>
                  <a:pt x="1589" y="1763975"/>
                </a:cubicBezTo>
                <a:cubicBezTo>
                  <a:pt x="176691" y="1749335"/>
                  <a:pt x="340085" y="1639356"/>
                  <a:pt x="437981" y="1540137"/>
                </a:cubicBezTo>
                <a:cubicBezTo>
                  <a:pt x="535877" y="1440918"/>
                  <a:pt x="585789" y="1354930"/>
                  <a:pt x="588964" y="1168663"/>
                </a:cubicBezTo>
                <a:cubicBezTo>
                  <a:pt x="592139" y="982396"/>
                  <a:pt x="517092" y="829731"/>
                  <a:pt x="418931" y="727337"/>
                </a:cubicBezTo>
                <a:cubicBezTo>
                  <a:pt x="320770" y="624943"/>
                  <a:pt x="208439" y="567573"/>
                  <a:pt x="0" y="554300"/>
                </a:cubicBezTo>
                <a:cubicBezTo>
                  <a:pt x="2166" y="369533"/>
                  <a:pt x="4333" y="184767"/>
                  <a:pt x="6499" y="0"/>
                </a:cubicBez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76000" rtlCol="0" anchor="ctr"/>
          <a:lstStyle/>
          <a:p>
            <a:pPr algn="ctr"/>
            <a:r>
              <a:rPr lang="ru-RU" dirty="0"/>
              <a:t>Внешний класс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53952" y="2416035"/>
            <a:ext cx="2828326" cy="2304256"/>
          </a:xfrm>
          <a:custGeom>
            <a:avLst/>
            <a:gdLst>
              <a:gd name="connsiteX0" fmla="*/ 0 w 2232248"/>
              <a:gd name="connsiteY0" fmla="*/ 0 h 2304256"/>
              <a:gd name="connsiteX1" fmla="*/ 2232248 w 2232248"/>
              <a:gd name="connsiteY1" fmla="*/ 0 h 2304256"/>
              <a:gd name="connsiteX2" fmla="*/ 2232248 w 2232248"/>
              <a:gd name="connsiteY2" fmla="*/ 2304256 h 2304256"/>
              <a:gd name="connsiteX3" fmla="*/ 0 w 2232248"/>
              <a:gd name="connsiteY3" fmla="*/ 2304256 h 2304256"/>
              <a:gd name="connsiteX4" fmla="*/ 0 w 2232248"/>
              <a:gd name="connsiteY4" fmla="*/ 0 h 2304256"/>
              <a:gd name="connsiteX0" fmla="*/ 0 w 2232248"/>
              <a:gd name="connsiteY0" fmla="*/ 0 h 2304256"/>
              <a:gd name="connsiteX1" fmla="*/ 2232248 w 2232248"/>
              <a:gd name="connsiteY1" fmla="*/ 0 h 2304256"/>
              <a:gd name="connsiteX2" fmla="*/ 2218726 w 2232248"/>
              <a:gd name="connsiteY2" fmla="*/ 1119223 h 2304256"/>
              <a:gd name="connsiteX3" fmla="*/ 2232248 w 2232248"/>
              <a:gd name="connsiteY3" fmla="*/ 2304256 h 2304256"/>
              <a:gd name="connsiteX4" fmla="*/ 0 w 2232248"/>
              <a:gd name="connsiteY4" fmla="*/ 2304256 h 2304256"/>
              <a:gd name="connsiteX5" fmla="*/ 0 w 2232248"/>
              <a:gd name="connsiteY5" fmla="*/ 0 h 2304256"/>
              <a:gd name="connsiteX0" fmla="*/ 0 w 2233240"/>
              <a:gd name="connsiteY0" fmla="*/ 0 h 2304256"/>
              <a:gd name="connsiteX1" fmla="*/ 2232248 w 2233240"/>
              <a:gd name="connsiteY1" fmla="*/ 0 h 2304256"/>
              <a:gd name="connsiteX2" fmla="*/ 2233240 w 2233240"/>
              <a:gd name="connsiteY2" fmla="*/ 553166 h 2304256"/>
              <a:gd name="connsiteX3" fmla="*/ 2218726 w 2233240"/>
              <a:gd name="connsiteY3" fmla="*/ 1119223 h 2304256"/>
              <a:gd name="connsiteX4" fmla="*/ 2232248 w 2233240"/>
              <a:gd name="connsiteY4" fmla="*/ 2304256 h 2304256"/>
              <a:gd name="connsiteX5" fmla="*/ 0 w 2233240"/>
              <a:gd name="connsiteY5" fmla="*/ 2304256 h 2304256"/>
              <a:gd name="connsiteX6" fmla="*/ 0 w 2233240"/>
              <a:gd name="connsiteY6" fmla="*/ 0 h 2304256"/>
              <a:gd name="connsiteX0" fmla="*/ 0 w 2233240"/>
              <a:gd name="connsiteY0" fmla="*/ 0 h 2304256"/>
              <a:gd name="connsiteX1" fmla="*/ 2232248 w 2233240"/>
              <a:gd name="connsiteY1" fmla="*/ 0 h 2304256"/>
              <a:gd name="connsiteX2" fmla="*/ 2233240 w 2233240"/>
              <a:gd name="connsiteY2" fmla="*/ 553166 h 2304256"/>
              <a:gd name="connsiteX3" fmla="*/ 2218726 w 2233240"/>
              <a:gd name="connsiteY3" fmla="*/ 1119223 h 2304256"/>
              <a:gd name="connsiteX4" fmla="*/ 2204211 w 2233240"/>
              <a:gd name="connsiteY4" fmla="*/ 1685280 h 2304256"/>
              <a:gd name="connsiteX5" fmla="*/ 2232248 w 2233240"/>
              <a:gd name="connsiteY5" fmla="*/ 2304256 h 2304256"/>
              <a:gd name="connsiteX6" fmla="*/ 0 w 2233240"/>
              <a:gd name="connsiteY6" fmla="*/ 2304256 h 2304256"/>
              <a:gd name="connsiteX7" fmla="*/ 0 w 2233240"/>
              <a:gd name="connsiteY7" fmla="*/ 0 h 2304256"/>
              <a:gd name="connsiteX0" fmla="*/ 0 w 2828326"/>
              <a:gd name="connsiteY0" fmla="*/ 0 h 2304256"/>
              <a:gd name="connsiteX1" fmla="*/ 2232248 w 2828326"/>
              <a:gd name="connsiteY1" fmla="*/ 0 h 2304256"/>
              <a:gd name="connsiteX2" fmla="*/ 2233240 w 2828326"/>
              <a:gd name="connsiteY2" fmla="*/ 553166 h 2304256"/>
              <a:gd name="connsiteX3" fmla="*/ 2828326 w 2828326"/>
              <a:gd name="connsiteY3" fmla="*/ 1148252 h 2304256"/>
              <a:gd name="connsiteX4" fmla="*/ 2204211 w 2828326"/>
              <a:gd name="connsiteY4" fmla="*/ 1685280 h 2304256"/>
              <a:gd name="connsiteX5" fmla="*/ 2232248 w 2828326"/>
              <a:gd name="connsiteY5" fmla="*/ 2304256 h 2304256"/>
              <a:gd name="connsiteX6" fmla="*/ 0 w 2828326"/>
              <a:gd name="connsiteY6" fmla="*/ 2304256 h 2304256"/>
              <a:gd name="connsiteX7" fmla="*/ 0 w 2828326"/>
              <a:gd name="connsiteY7" fmla="*/ 0 h 2304256"/>
              <a:gd name="connsiteX0" fmla="*/ 0 w 2828326"/>
              <a:gd name="connsiteY0" fmla="*/ 0 h 2304256"/>
              <a:gd name="connsiteX1" fmla="*/ 2232248 w 2828326"/>
              <a:gd name="connsiteY1" fmla="*/ 0 h 2304256"/>
              <a:gd name="connsiteX2" fmla="*/ 2233240 w 2828326"/>
              <a:gd name="connsiteY2" fmla="*/ 553166 h 2304256"/>
              <a:gd name="connsiteX3" fmla="*/ 2828326 w 2828326"/>
              <a:gd name="connsiteY3" fmla="*/ 1148252 h 2304256"/>
              <a:gd name="connsiteX4" fmla="*/ 2229611 w 2828326"/>
              <a:gd name="connsiteY4" fmla="*/ 1672580 h 2304256"/>
              <a:gd name="connsiteX5" fmla="*/ 2232248 w 2828326"/>
              <a:gd name="connsiteY5" fmla="*/ 2304256 h 2304256"/>
              <a:gd name="connsiteX6" fmla="*/ 0 w 2828326"/>
              <a:gd name="connsiteY6" fmla="*/ 2304256 h 2304256"/>
              <a:gd name="connsiteX7" fmla="*/ 0 w 2828326"/>
              <a:gd name="connsiteY7" fmla="*/ 0 h 230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326" h="2304256">
                <a:moveTo>
                  <a:pt x="0" y="0"/>
                </a:moveTo>
                <a:lnTo>
                  <a:pt x="2232248" y="0"/>
                </a:lnTo>
                <a:cubicBezTo>
                  <a:pt x="2232579" y="184389"/>
                  <a:pt x="2232909" y="368777"/>
                  <a:pt x="2233240" y="553166"/>
                </a:cubicBezTo>
                <a:lnTo>
                  <a:pt x="2828326" y="1148252"/>
                </a:lnTo>
                <a:lnTo>
                  <a:pt x="2229611" y="1672580"/>
                </a:lnTo>
                <a:lnTo>
                  <a:pt x="2232248" y="2304256"/>
                </a:lnTo>
                <a:lnTo>
                  <a:pt x="0" y="23042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1080000" rtlCol="0" anchor="ctr"/>
          <a:lstStyle/>
          <a:p>
            <a:pPr algn="ctr"/>
            <a:r>
              <a:rPr lang="ru-RU" dirty="0"/>
              <a:t>Существующая система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11760" y="4870901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Интерфейс классов отличается от того, для которого был написан код. Система работать не будет!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16572" y="547125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Код внешних классов недоступен для изменения</a:t>
            </a:r>
          </a:p>
        </p:txBody>
      </p:sp>
    </p:spTree>
    <p:extLst>
      <p:ext uri="{BB962C8B-B14F-4D97-AF65-F5344CB8AC3E}">
        <p14:creationId xmlns:p14="http://schemas.microsoft.com/office/powerpoint/2010/main" val="63150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– переписать систему!</a:t>
            </a:r>
          </a:p>
        </p:txBody>
      </p:sp>
      <p:sp>
        <p:nvSpPr>
          <p:cNvPr id="5" name="Прямоугольник 5"/>
          <p:cNvSpPr/>
          <p:nvPr/>
        </p:nvSpPr>
        <p:spPr>
          <a:xfrm>
            <a:off x="5292080" y="2416035"/>
            <a:ext cx="2310755" cy="2304256"/>
          </a:xfrm>
          <a:custGeom>
            <a:avLst/>
            <a:gdLst>
              <a:gd name="connsiteX0" fmla="*/ 0 w 2304256"/>
              <a:gd name="connsiteY0" fmla="*/ 0 h 2304256"/>
              <a:gd name="connsiteX1" fmla="*/ 2304256 w 2304256"/>
              <a:gd name="connsiteY1" fmla="*/ 0 h 2304256"/>
              <a:gd name="connsiteX2" fmla="*/ 2304256 w 2304256"/>
              <a:gd name="connsiteY2" fmla="*/ 2304256 h 2304256"/>
              <a:gd name="connsiteX3" fmla="*/ 0 w 2304256"/>
              <a:gd name="connsiteY3" fmla="*/ 2304256 h 2304256"/>
              <a:gd name="connsiteX4" fmla="*/ 0 w 2304256"/>
              <a:gd name="connsiteY4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0 w 2310755"/>
              <a:gd name="connsiteY4" fmla="*/ 554300 h 2304256"/>
              <a:gd name="connsiteX5" fmla="*/ 6499 w 2310755"/>
              <a:gd name="connsiteY5" fmla="*/ 0 h 2304256"/>
              <a:gd name="connsiteX0" fmla="*/ 174240 w 2478496"/>
              <a:gd name="connsiteY0" fmla="*/ 0 h 2304256"/>
              <a:gd name="connsiteX1" fmla="*/ 2478496 w 2478496"/>
              <a:gd name="connsiteY1" fmla="*/ 0 h 2304256"/>
              <a:gd name="connsiteX2" fmla="*/ 2478496 w 2478496"/>
              <a:gd name="connsiteY2" fmla="*/ 2304256 h 2304256"/>
              <a:gd name="connsiteX3" fmla="*/ 174240 w 2478496"/>
              <a:gd name="connsiteY3" fmla="*/ 2304256 h 2304256"/>
              <a:gd name="connsiteX4" fmla="*/ 162980 w 2478496"/>
              <a:gd name="connsiteY4" fmla="*/ 1683012 h 2304256"/>
              <a:gd name="connsiteX5" fmla="*/ 167741 w 2478496"/>
              <a:gd name="connsiteY5" fmla="*/ 554300 h 2304256"/>
              <a:gd name="connsiteX6" fmla="*/ 174240 w 2478496"/>
              <a:gd name="connsiteY6" fmla="*/ 0 h 2304256"/>
              <a:gd name="connsiteX0" fmla="*/ 11445 w 2315701"/>
              <a:gd name="connsiteY0" fmla="*/ 0 h 2304256"/>
              <a:gd name="connsiteX1" fmla="*/ 2315701 w 2315701"/>
              <a:gd name="connsiteY1" fmla="*/ 0 h 2304256"/>
              <a:gd name="connsiteX2" fmla="*/ 2315701 w 2315701"/>
              <a:gd name="connsiteY2" fmla="*/ 2304256 h 2304256"/>
              <a:gd name="connsiteX3" fmla="*/ 11445 w 2315701"/>
              <a:gd name="connsiteY3" fmla="*/ 2304256 h 2304256"/>
              <a:gd name="connsiteX4" fmla="*/ 185 w 2315701"/>
              <a:gd name="connsiteY4" fmla="*/ 1683012 h 2304256"/>
              <a:gd name="connsiteX5" fmla="*/ 4946 w 2315701"/>
              <a:gd name="connsiteY5" fmla="*/ 554300 h 2304256"/>
              <a:gd name="connsiteX6" fmla="*/ 11445 w 2315701"/>
              <a:gd name="connsiteY6" fmla="*/ 0 h 2304256"/>
              <a:gd name="connsiteX0" fmla="*/ 12299 w 2316555"/>
              <a:gd name="connsiteY0" fmla="*/ 0 h 2304256"/>
              <a:gd name="connsiteX1" fmla="*/ 2316555 w 2316555"/>
              <a:gd name="connsiteY1" fmla="*/ 0 h 2304256"/>
              <a:gd name="connsiteX2" fmla="*/ 2316555 w 2316555"/>
              <a:gd name="connsiteY2" fmla="*/ 2304256 h 2304256"/>
              <a:gd name="connsiteX3" fmla="*/ 12299 w 2316555"/>
              <a:gd name="connsiteY3" fmla="*/ 2304256 h 2304256"/>
              <a:gd name="connsiteX4" fmla="*/ 1039 w 2316555"/>
              <a:gd name="connsiteY4" fmla="*/ 1683012 h 2304256"/>
              <a:gd name="connsiteX5" fmla="*/ 1039 w 2316555"/>
              <a:gd name="connsiteY5" fmla="*/ 1116275 h 2304256"/>
              <a:gd name="connsiteX6" fmla="*/ 5800 w 2316555"/>
              <a:gd name="connsiteY6" fmla="*/ 554300 h 2304256"/>
              <a:gd name="connsiteX7" fmla="*/ 12299 w 2316555"/>
              <a:gd name="connsiteY7" fmla="*/ 0 h 2304256"/>
              <a:gd name="connsiteX0" fmla="*/ 12299 w 2316555"/>
              <a:gd name="connsiteY0" fmla="*/ 0 h 2304256"/>
              <a:gd name="connsiteX1" fmla="*/ 2316555 w 2316555"/>
              <a:gd name="connsiteY1" fmla="*/ 0 h 2304256"/>
              <a:gd name="connsiteX2" fmla="*/ 2316555 w 2316555"/>
              <a:gd name="connsiteY2" fmla="*/ 2304256 h 2304256"/>
              <a:gd name="connsiteX3" fmla="*/ 12299 w 2316555"/>
              <a:gd name="connsiteY3" fmla="*/ 2304256 h 2304256"/>
              <a:gd name="connsiteX4" fmla="*/ 1039 w 2316555"/>
              <a:gd name="connsiteY4" fmla="*/ 1683012 h 2304256"/>
              <a:gd name="connsiteX5" fmla="*/ 1039 w 2316555"/>
              <a:gd name="connsiteY5" fmla="*/ 1116275 h 2304256"/>
              <a:gd name="connsiteX6" fmla="*/ 5800 w 2316555"/>
              <a:gd name="connsiteY6" fmla="*/ 554300 h 2304256"/>
              <a:gd name="connsiteX7" fmla="*/ 12299 w 2316555"/>
              <a:gd name="connsiteY7" fmla="*/ 0 h 2304256"/>
              <a:gd name="connsiteX0" fmla="*/ 11267 w 2315523"/>
              <a:gd name="connsiteY0" fmla="*/ 0 h 2304256"/>
              <a:gd name="connsiteX1" fmla="*/ 2315523 w 2315523"/>
              <a:gd name="connsiteY1" fmla="*/ 0 h 2304256"/>
              <a:gd name="connsiteX2" fmla="*/ 2315523 w 2315523"/>
              <a:gd name="connsiteY2" fmla="*/ 2304256 h 2304256"/>
              <a:gd name="connsiteX3" fmla="*/ 11267 w 2315523"/>
              <a:gd name="connsiteY3" fmla="*/ 2304256 h 2304256"/>
              <a:gd name="connsiteX4" fmla="*/ 7 w 2315523"/>
              <a:gd name="connsiteY4" fmla="*/ 1683012 h 2304256"/>
              <a:gd name="connsiteX5" fmla="*/ 419107 w 2315523"/>
              <a:gd name="connsiteY5" fmla="*/ 1054363 h 2304256"/>
              <a:gd name="connsiteX6" fmla="*/ 4768 w 2315523"/>
              <a:gd name="connsiteY6" fmla="*/ 554300 h 2304256"/>
              <a:gd name="connsiteX7" fmla="*/ 11267 w 2315523"/>
              <a:gd name="connsiteY7" fmla="*/ 0 h 2304256"/>
              <a:gd name="connsiteX0" fmla="*/ 11267 w 2315523"/>
              <a:gd name="connsiteY0" fmla="*/ 0 h 2304256"/>
              <a:gd name="connsiteX1" fmla="*/ 2315523 w 2315523"/>
              <a:gd name="connsiteY1" fmla="*/ 0 h 2304256"/>
              <a:gd name="connsiteX2" fmla="*/ 2315523 w 2315523"/>
              <a:gd name="connsiteY2" fmla="*/ 2304256 h 2304256"/>
              <a:gd name="connsiteX3" fmla="*/ 11267 w 2315523"/>
              <a:gd name="connsiteY3" fmla="*/ 2304256 h 2304256"/>
              <a:gd name="connsiteX4" fmla="*/ 7 w 2315523"/>
              <a:gd name="connsiteY4" fmla="*/ 1683012 h 2304256"/>
              <a:gd name="connsiteX5" fmla="*/ 419107 w 2315523"/>
              <a:gd name="connsiteY5" fmla="*/ 1054363 h 2304256"/>
              <a:gd name="connsiteX6" fmla="*/ 4768 w 2315523"/>
              <a:gd name="connsiteY6" fmla="*/ 554300 h 2304256"/>
              <a:gd name="connsiteX7" fmla="*/ 11267 w 2315523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419100 w 2315516"/>
              <a:gd name="connsiteY5" fmla="*/ 10543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25800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7465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17525 w 2328216"/>
              <a:gd name="connsiteY5" fmla="*/ 11305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17525 w 2328216"/>
              <a:gd name="connsiteY5" fmla="*/ 11305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17525 w 2328216"/>
              <a:gd name="connsiteY5" fmla="*/ 11305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619125 w 2328216"/>
              <a:gd name="connsiteY5" fmla="*/ 112421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87375 w 2328216"/>
              <a:gd name="connsiteY5" fmla="*/ 11178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398292 w 2328216"/>
              <a:gd name="connsiteY5" fmla="*/ 155918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398292 w 2328216"/>
              <a:gd name="connsiteY5" fmla="*/ 155918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8771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49092 w 2328216"/>
              <a:gd name="connsiteY5" fmla="*/ 157188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74492 w 2328216"/>
              <a:gd name="connsiteY5" fmla="*/ 155918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55442 w 2328216"/>
              <a:gd name="connsiteY5" fmla="*/ 15401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55442 w 2328216"/>
              <a:gd name="connsiteY5" fmla="*/ 15401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55442 w 2328216"/>
              <a:gd name="connsiteY5" fmla="*/ 15401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1589 w 2310755"/>
              <a:gd name="connsiteY4" fmla="*/ 1763975 h 2304256"/>
              <a:gd name="connsiteX5" fmla="*/ 437981 w 2310755"/>
              <a:gd name="connsiteY5" fmla="*/ 1540137 h 2304256"/>
              <a:gd name="connsiteX6" fmla="*/ 588964 w 2310755"/>
              <a:gd name="connsiteY6" fmla="*/ 1168663 h 2304256"/>
              <a:gd name="connsiteX7" fmla="*/ 418931 w 2310755"/>
              <a:gd name="connsiteY7" fmla="*/ 727337 h 2304256"/>
              <a:gd name="connsiteX8" fmla="*/ 0 w 2310755"/>
              <a:gd name="connsiteY8" fmla="*/ 554300 h 2304256"/>
              <a:gd name="connsiteX9" fmla="*/ 6499 w 2310755"/>
              <a:gd name="connsiteY9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1589 w 2310755"/>
              <a:gd name="connsiteY4" fmla="*/ 1763975 h 2304256"/>
              <a:gd name="connsiteX5" fmla="*/ 437981 w 2310755"/>
              <a:gd name="connsiteY5" fmla="*/ 1540137 h 2304256"/>
              <a:gd name="connsiteX6" fmla="*/ 588964 w 2310755"/>
              <a:gd name="connsiteY6" fmla="*/ 1168663 h 2304256"/>
              <a:gd name="connsiteX7" fmla="*/ 418931 w 2310755"/>
              <a:gd name="connsiteY7" fmla="*/ 727337 h 2304256"/>
              <a:gd name="connsiteX8" fmla="*/ 0 w 2310755"/>
              <a:gd name="connsiteY8" fmla="*/ 554300 h 2304256"/>
              <a:gd name="connsiteX9" fmla="*/ 6499 w 2310755"/>
              <a:gd name="connsiteY9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1589 w 2310755"/>
              <a:gd name="connsiteY4" fmla="*/ 1763975 h 2304256"/>
              <a:gd name="connsiteX5" fmla="*/ 437981 w 2310755"/>
              <a:gd name="connsiteY5" fmla="*/ 1540137 h 2304256"/>
              <a:gd name="connsiteX6" fmla="*/ 588964 w 2310755"/>
              <a:gd name="connsiteY6" fmla="*/ 1168663 h 2304256"/>
              <a:gd name="connsiteX7" fmla="*/ 418931 w 2310755"/>
              <a:gd name="connsiteY7" fmla="*/ 727337 h 2304256"/>
              <a:gd name="connsiteX8" fmla="*/ 0 w 2310755"/>
              <a:gd name="connsiteY8" fmla="*/ 554300 h 2304256"/>
              <a:gd name="connsiteX9" fmla="*/ 6499 w 2310755"/>
              <a:gd name="connsiteY9" fmla="*/ 0 h 230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10755" h="2304256">
                <a:moveTo>
                  <a:pt x="6499" y="0"/>
                </a:moveTo>
                <a:lnTo>
                  <a:pt x="2310755" y="0"/>
                </a:lnTo>
                <a:lnTo>
                  <a:pt x="2310755" y="2304256"/>
                </a:lnTo>
                <a:lnTo>
                  <a:pt x="6499" y="2304256"/>
                </a:lnTo>
                <a:cubicBezTo>
                  <a:pt x="-3183" y="2057840"/>
                  <a:pt x="1084" y="1993721"/>
                  <a:pt x="1589" y="1763975"/>
                </a:cubicBezTo>
                <a:cubicBezTo>
                  <a:pt x="176691" y="1749335"/>
                  <a:pt x="340085" y="1639356"/>
                  <a:pt x="437981" y="1540137"/>
                </a:cubicBezTo>
                <a:cubicBezTo>
                  <a:pt x="535877" y="1440918"/>
                  <a:pt x="585789" y="1354930"/>
                  <a:pt x="588964" y="1168663"/>
                </a:cubicBezTo>
                <a:cubicBezTo>
                  <a:pt x="592139" y="982396"/>
                  <a:pt x="517092" y="829731"/>
                  <a:pt x="418931" y="727337"/>
                </a:cubicBezTo>
                <a:cubicBezTo>
                  <a:pt x="320770" y="624943"/>
                  <a:pt x="208439" y="567573"/>
                  <a:pt x="0" y="554300"/>
                </a:cubicBezTo>
                <a:cubicBezTo>
                  <a:pt x="2166" y="369533"/>
                  <a:pt x="4333" y="184767"/>
                  <a:pt x="6499" y="0"/>
                </a:cubicBez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76000" rtlCol="0" anchor="ctr"/>
          <a:lstStyle/>
          <a:p>
            <a:pPr algn="ctr"/>
            <a:r>
              <a:rPr lang="ru-RU" dirty="0"/>
              <a:t>Внешний класс</a:t>
            </a:r>
          </a:p>
        </p:txBody>
      </p:sp>
      <p:sp>
        <p:nvSpPr>
          <p:cNvPr id="6" name="Прямоугольник 4"/>
          <p:cNvSpPr/>
          <p:nvPr/>
        </p:nvSpPr>
        <p:spPr>
          <a:xfrm>
            <a:off x="1356417" y="2416035"/>
            <a:ext cx="2828387" cy="2304256"/>
          </a:xfrm>
          <a:custGeom>
            <a:avLst/>
            <a:gdLst>
              <a:gd name="connsiteX0" fmla="*/ 0 w 2232248"/>
              <a:gd name="connsiteY0" fmla="*/ 0 h 2304256"/>
              <a:gd name="connsiteX1" fmla="*/ 2232248 w 2232248"/>
              <a:gd name="connsiteY1" fmla="*/ 0 h 2304256"/>
              <a:gd name="connsiteX2" fmla="*/ 2232248 w 2232248"/>
              <a:gd name="connsiteY2" fmla="*/ 2304256 h 2304256"/>
              <a:gd name="connsiteX3" fmla="*/ 0 w 2232248"/>
              <a:gd name="connsiteY3" fmla="*/ 2304256 h 2304256"/>
              <a:gd name="connsiteX4" fmla="*/ 0 w 2232248"/>
              <a:gd name="connsiteY4" fmla="*/ 0 h 2304256"/>
              <a:gd name="connsiteX0" fmla="*/ 0 w 2232248"/>
              <a:gd name="connsiteY0" fmla="*/ 0 h 2304256"/>
              <a:gd name="connsiteX1" fmla="*/ 2232248 w 2232248"/>
              <a:gd name="connsiteY1" fmla="*/ 0 h 2304256"/>
              <a:gd name="connsiteX2" fmla="*/ 2218726 w 2232248"/>
              <a:gd name="connsiteY2" fmla="*/ 1119223 h 2304256"/>
              <a:gd name="connsiteX3" fmla="*/ 2232248 w 2232248"/>
              <a:gd name="connsiteY3" fmla="*/ 2304256 h 2304256"/>
              <a:gd name="connsiteX4" fmla="*/ 0 w 2232248"/>
              <a:gd name="connsiteY4" fmla="*/ 2304256 h 2304256"/>
              <a:gd name="connsiteX5" fmla="*/ 0 w 2232248"/>
              <a:gd name="connsiteY5" fmla="*/ 0 h 2304256"/>
              <a:gd name="connsiteX0" fmla="*/ 0 w 2233240"/>
              <a:gd name="connsiteY0" fmla="*/ 0 h 2304256"/>
              <a:gd name="connsiteX1" fmla="*/ 2232248 w 2233240"/>
              <a:gd name="connsiteY1" fmla="*/ 0 h 2304256"/>
              <a:gd name="connsiteX2" fmla="*/ 2233240 w 2233240"/>
              <a:gd name="connsiteY2" fmla="*/ 553166 h 2304256"/>
              <a:gd name="connsiteX3" fmla="*/ 2218726 w 2233240"/>
              <a:gd name="connsiteY3" fmla="*/ 1119223 h 2304256"/>
              <a:gd name="connsiteX4" fmla="*/ 2232248 w 2233240"/>
              <a:gd name="connsiteY4" fmla="*/ 2304256 h 2304256"/>
              <a:gd name="connsiteX5" fmla="*/ 0 w 2233240"/>
              <a:gd name="connsiteY5" fmla="*/ 2304256 h 2304256"/>
              <a:gd name="connsiteX6" fmla="*/ 0 w 2233240"/>
              <a:gd name="connsiteY6" fmla="*/ 0 h 2304256"/>
              <a:gd name="connsiteX0" fmla="*/ 0 w 2233240"/>
              <a:gd name="connsiteY0" fmla="*/ 0 h 2304256"/>
              <a:gd name="connsiteX1" fmla="*/ 2232248 w 2233240"/>
              <a:gd name="connsiteY1" fmla="*/ 0 h 2304256"/>
              <a:gd name="connsiteX2" fmla="*/ 2233240 w 2233240"/>
              <a:gd name="connsiteY2" fmla="*/ 553166 h 2304256"/>
              <a:gd name="connsiteX3" fmla="*/ 2218726 w 2233240"/>
              <a:gd name="connsiteY3" fmla="*/ 1119223 h 2304256"/>
              <a:gd name="connsiteX4" fmla="*/ 2204211 w 2233240"/>
              <a:gd name="connsiteY4" fmla="*/ 1685280 h 2304256"/>
              <a:gd name="connsiteX5" fmla="*/ 2232248 w 2233240"/>
              <a:gd name="connsiteY5" fmla="*/ 2304256 h 2304256"/>
              <a:gd name="connsiteX6" fmla="*/ 0 w 2233240"/>
              <a:gd name="connsiteY6" fmla="*/ 2304256 h 2304256"/>
              <a:gd name="connsiteX7" fmla="*/ 0 w 2233240"/>
              <a:gd name="connsiteY7" fmla="*/ 0 h 2304256"/>
              <a:gd name="connsiteX0" fmla="*/ 0 w 2828326"/>
              <a:gd name="connsiteY0" fmla="*/ 0 h 2304256"/>
              <a:gd name="connsiteX1" fmla="*/ 2232248 w 2828326"/>
              <a:gd name="connsiteY1" fmla="*/ 0 h 2304256"/>
              <a:gd name="connsiteX2" fmla="*/ 2233240 w 2828326"/>
              <a:gd name="connsiteY2" fmla="*/ 553166 h 2304256"/>
              <a:gd name="connsiteX3" fmla="*/ 2828326 w 2828326"/>
              <a:gd name="connsiteY3" fmla="*/ 1148252 h 2304256"/>
              <a:gd name="connsiteX4" fmla="*/ 2204211 w 2828326"/>
              <a:gd name="connsiteY4" fmla="*/ 1685280 h 2304256"/>
              <a:gd name="connsiteX5" fmla="*/ 2232248 w 2828326"/>
              <a:gd name="connsiteY5" fmla="*/ 2304256 h 2304256"/>
              <a:gd name="connsiteX6" fmla="*/ 0 w 2828326"/>
              <a:gd name="connsiteY6" fmla="*/ 2304256 h 2304256"/>
              <a:gd name="connsiteX7" fmla="*/ 0 w 2828326"/>
              <a:gd name="connsiteY7" fmla="*/ 0 h 2304256"/>
              <a:gd name="connsiteX0" fmla="*/ 0 w 2828326"/>
              <a:gd name="connsiteY0" fmla="*/ 0 h 2304256"/>
              <a:gd name="connsiteX1" fmla="*/ 2232248 w 2828326"/>
              <a:gd name="connsiteY1" fmla="*/ 0 h 2304256"/>
              <a:gd name="connsiteX2" fmla="*/ 2233240 w 2828326"/>
              <a:gd name="connsiteY2" fmla="*/ 553166 h 2304256"/>
              <a:gd name="connsiteX3" fmla="*/ 2828326 w 2828326"/>
              <a:gd name="connsiteY3" fmla="*/ 1148252 h 2304256"/>
              <a:gd name="connsiteX4" fmla="*/ 2229611 w 2828326"/>
              <a:gd name="connsiteY4" fmla="*/ 1672580 h 2304256"/>
              <a:gd name="connsiteX5" fmla="*/ 2232248 w 2828326"/>
              <a:gd name="connsiteY5" fmla="*/ 2304256 h 2304256"/>
              <a:gd name="connsiteX6" fmla="*/ 0 w 2828326"/>
              <a:gd name="connsiteY6" fmla="*/ 2304256 h 2304256"/>
              <a:gd name="connsiteX7" fmla="*/ 0 w 2828326"/>
              <a:gd name="connsiteY7" fmla="*/ 0 h 2304256"/>
              <a:gd name="connsiteX0" fmla="*/ 0 w 2828326"/>
              <a:gd name="connsiteY0" fmla="*/ 0 h 2304256"/>
              <a:gd name="connsiteX1" fmla="*/ 2232248 w 2828326"/>
              <a:gd name="connsiteY1" fmla="*/ 0 h 2304256"/>
              <a:gd name="connsiteX2" fmla="*/ 2233240 w 2828326"/>
              <a:gd name="connsiteY2" fmla="*/ 553166 h 2304256"/>
              <a:gd name="connsiteX3" fmla="*/ 2525898 w 2828326"/>
              <a:gd name="connsiteY3" fmla="*/ 835165 h 2304256"/>
              <a:gd name="connsiteX4" fmla="*/ 2828326 w 2828326"/>
              <a:gd name="connsiteY4" fmla="*/ 1148252 h 2304256"/>
              <a:gd name="connsiteX5" fmla="*/ 2229611 w 2828326"/>
              <a:gd name="connsiteY5" fmla="*/ 1672580 h 2304256"/>
              <a:gd name="connsiteX6" fmla="*/ 2232248 w 2828326"/>
              <a:gd name="connsiteY6" fmla="*/ 2304256 h 2304256"/>
              <a:gd name="connsiteX7" fmla="*/ 0 w 2828326"/>
              <a:gd name="connsiteY7" fmla="*/ 2304256 h 2304256"/>
              <a:gd name="connsiteX8" fmla="*/ 0 w 2828326"/>
              <a:gd name="connsiteY8" fmla="*/ 0 h 2304256"/>
              <a:gd name="connsiteX0" fmla="*/ 0 w 2828326"/>
              <a:gd name="connsiteY0" fmla="*/ 0 h 2304256"/>
              <a:gd name="connsiteX1" fmla="*/ 2232248 w 2828326"/>
              <a:gd name="connsiteY1" fmla="*/ 0 h 2304256"/>
              <a:gd name="connsiteX2" fmla="*/ 2233240 w 2828326"/>
              <a:gd name="connsiteY2" fmla="*/ 553166 h 2304256"/>
              <a:gd name="connsiteX3" fmla="*/ 2525898 w 2828326"/>
              <a:gd name="connsiteY3" fmla="*/ 835165 h 2304256"/>
              <a:gd name="connsiteX4" fmla="*/ 2828326 w 2828326"/>
              <a:gd name="connsiteY4" fmla="*/ 1148252 h 2304256"/>
              <a:gd name="connsiteX5" fmla="*/ 2481448 w 2828326"/>
              <a:gd name="connsiteY5" fmla="*/ 1438415 h 2304256"/>
              <a:gd name="connsiteX6" fmla="*/ 2229611 w 2828326"/>
              <a:gd name="connsiteY6" fmla="*/ 1672580 h 2304256"/>
              <a:gd name="connsiteX7" fmla="*/ 2232248 w 2828326"/>
              <a:gd name="connsiteY7" fmla="*/ 2304256 h 2304256"/>
              <a:gd name="connsiteX8" fmla="*/ 0 w 2828326"/>
              <a:gd name="connsiteY8" fmla="*/ 2304256 h 2304256"/>
              <a:gd name="connsiteX9" fmla="*/ 0 w 2828326"/>
              <a:gd name="connsiteY9" fmla="*/ 0 h 2304256"/>
              <a:gd name="connsiteX0" fmla="*/ 0 w 2828516"/>
              <a:gd name="connsiteY0" fmla="*/ 0 h 2304256"/>
              <a:gd name="connsiteX1" fmla="*/ 2232248 w 2828516"/>
              <a:gd name="connsiteY1" fmla="*/ 0 h 2304256"/>
              <a:gd name="connsiteX2" fmla="*/ 2233240 w 2828516"/>
              <a:gd name="connsiteY2" fmla="*/ 553166 h 2304256"/>
              <a:gd name="connsiteX3" fmla="*/ 2525898 w 2828516"/>
              <a:gd name="connsiteY3" fmla="*/ 835165 h 2304256"/>
              <a:gd name="connsiteX4" fmla="*/ 2828326 w 2828516"/>
              <a:gd name="connsiteY4" fmla="*/ 1148252 h 2304256"/>
              <a:gd name="connsiteX5" fmla="*/ 2481448 w 2828516"/>
              <a:gd name="connsiteY5" fmla="*/ 1438415 h 2304256"/>
              <a:gd name="connsiteX6" fmla="*/ 2229611 w 2828516"/>
              <a:gd name="connsiteY6" fmla="*/ 1672580 h 2304256"/>
              <a:gd name="connsiteX7" fmla="*/ 2232248 w 2828516"/>
              <a:gd name="connsiteY7" fmla="*/ 2304256 h 2304256"/>
              <a:gd name="connsiteX8" fmla="*/ 0 w 2828516"/>
              <a:gd name="connsiteY8" fmla="*/ 2304256 h 2304256"/>
              <a:gd name="connsiteX9" fmla="*/ 0 w 2828516"/>
              <a:gd name="connsiteY9" fmla="*/ 0 h 2304256"/>
              <a:gd name="connsiteX0" fmla="*/ 0 w 2828516"/>
              <a:gd name="connsiteY0" fmla="*/ 0 h 2304256"/>
              <a:gd name="connsiteX1" fmla="*/ 2232248 w 2828516"/>
              <a:gd name="connsiteY1" fmla="*/ 0 h 2304256"/>
              <a:gd name="connsiteX2" fmla="*/ 2233240 w 2828516"/>
              <a:gd name="connsiteY2" fmla="*/ 553166 h 2304256"/>
              <a:gd name="connsiteX3" fmla="*/ 2525898 w 2828516"/>
              <a:gd name="connsiteY3" fmla="*/ 835165 h 2304256"/>
              <a:gd name="connsiteX4" fmla="*/ 2828326 w 2828516"/>
              <a:gd name="connsiteY4" fmla="*/ 1148252 h 2304256"/>
              <a:gd name="connsiteX5" fmla="*/ 2481448 w 2828516"/>
              <a:gd name="connsiteY5" fmla="*/ 1438415 h 2304256"/>
              <a:gd name="connsiteX6" fmla="*/ 2229611 w 2828516"/>
              <a:gd name="connsiteY6" fmla="*/ 1672580 h 2304256"/>
              <a:gd name="connsiteX7" fmla="*/ 2232248 w 2828516"/>
              <a:gd name="connsiteY7" fmla="*/ 2304256 h 2304256"/>
              <a:gd name="connsiteX8" fmla="*/ 0 w 2828516"/>
              <a:gd name="connsiteY8" fmla="*/ 2304256 h 2304256"/>
              <a:gd name="connsiteX9" fmla="*/ 0 w 2828516"/>
              <a:gd name="connsiteY9" fmla="*/ 0 h 2304256"/>
              <a:gd name="connsiteX0" fmla="*/ 0 w 2828516"/>
              <a:gd name="connsiteY0" fmla="*/ 0 h 2304256"/>
              <a:gd name="connsiteX1" fmla="*/ 2232248 w 2828516"/>
              <a:gd name="connsiteY1" fmla="*/ 0 h 2304256"/>
              <a:gd name="connsiteX2" fmla="*/ 2233240 w 2828516"/>
              <a:gd name="connsiteY2" fmla="*/ 553166 h 2304256"/>
              <a:gd name="connsiteX3" fmla="*/ 2525898 w 2828516"/>
              <a:gd name="connsiteY3" fmla="*/ 835165 h 2304256"/>
              <a:gd name="connsiteX4" fmla="*/ 2828326 w 2828516"/>
              <a:gd name="connsiteY4" fmla="*/ 1148252 h 2304256"/>
              <a:gd name="connsiteX5" fmla="*/ 2481448 w 2828516"/>
              <a:gd name="connsiteY5" fmla="*/ 1438415 h 2304256"/>
              <a:gd name="connsiteX6" fmla="*/ 2229611 w 2828516"/>
              <a:gd name="connsiteY6" fmla="*/ 1672580 h 2304256"/>
              <a:gd name="connsiteX7" fmla="*/ 2232248 w 2828516"/>
              <a:gd name="connsiteY7" fmla="*/ 2304256 h 2304256"/>
              <a:gd name="connsiteX8" fmla="*/ 0 w 2828516"/>
              <a:gd name="connsiteY8" fmla="*/ 2304256 h 2304256"/>
              <a:gd name="connsiteX9" fmla="*/ 0 w 2828516"/>
              <a:gd name="connsiteY9" fmla="*/ 0 h 2304256"/>
              <a:gd name="connsiteX0" fmla="*/ 0 w 2830233"/>
              <a:gd name="connsiteY0" fmla="*/ 0 h 2304256"/>
              <a:gd name="connsiteX1" fmla="*/ 2232248 w 2830233"/>
              <a:gd name="connsiteY1" fmla="*/ 0 h 2304256"/>
              <a:gd name="connsiteX2" fmla="*/ 2233240 w 2830233"/>
              <a:gd name="connsiteY2" fmla="*/ 553166 h 2304256"/>
              <a:gd name="connsiteX3" fmla="*/ 2525898 w 2830233"/>
              <a:gd name="connsiteY3" fmla="*/ 835165 h 2304256"/>
              <a:gd name="connsiteX4" fmla="*/ 2828326 w 2830233"/>
              <a:gd name="connsiteY4" fmla="*/ 1148252 h 2304256"/>
              <a:gd name="connsiteX5" fmla="*/ 2633848 w 2830233"/>
              <a:gd name="connsiteY5" fmla="*/ 1520965 h 2304256"/>
              <a:gd name="connsiteX6" fmla="*/ 2229611 w 2830233"/>
              <a:gd name="connsiteY6" fmla="*/ 1672580 h 2304256"/>
              <a:gd name="connsiteX7" fmla="*/ 2232248 w 2830233"/>
              <a:gd name="connsiteY7" fmla="*/ 2304256 h 2304256"/>
              <a:gd name="connsiteX8" fmla="*/ 0 w 2830233"/>
              <a:gd name="connsiteY8" fmla="*/ 2304256 h 2304256"/>
              <a:gd name="connsiteX9" fmla="*/ 0 w 2830233"/>
              <a:gd name="connsiteY9" fmla="*/ 0 h 2304256"/>
              <a:gd name="connsiteX0" fmla="*/ 0 w 2828334"/>
              <a:gd name="connsiteY0" fmla="*/ 0 h 2304256"/>
              <a:gd name="connsiteX1" fmla="*/ 2232248 w 2828334"/>
              <a:gd name="connsiteY1" fmla="*/ 0 h 2304256"/>
              <a:gd name="connsiteX2" fmla="*/ 2233240 w 2828334"/>
              <a:gd name="connsiteY2" fmla="*/ 553166 h 2304256"/>
              <a:gd name="connsiteX3" fmla="*/ 2627498 w 2828334"/>
              <a:gd name="connsiteY3" fmla="*/ 720865 h 2304256"/>
              <a:gd name="connsiteX4" fmla="*/ 2828326 w 2828334"/>
              <a:gd name="connsiteY4" fmla="*/ 1148252 h 2304256"/>
              <a:gd name="connsiteX5" fmla="*/ 2633848 w 2828334"/>
              <a:gd name="connsiteY5" fmla="*/ 1520965 h 2304256"/>
              <a:gd name="connsiteX6" fmla="*/ 2229611 w 2828334"/>
              <a:gd name="connsiteY6" fmla="*/ 1672580 h 2304256"/>
              <a:gd name="connsiteX7" fmla="*/ 2232248 w 2828334"/>
              <a:gd name="connsiteY7" fmla="*/ 2304256 h 2304256"/>
              <a:gd name="connsiteX8" fmla="*/ 0 w 2828334"/>
              <a:gd name="connsiteY8" fmla="*/ 2304256 h 2304256"/>
              <a:gd name="connsiteX9" fmla="*/ 0 w 2828334"/>
              <a:gd name="connsiteY9" fmla="*/ 0 h 2304256"/>
              <a:gd name="connsiteX0" fmla="*/ 0 w 2828334"/>
              <a:gd name="connsiteY0" fmla="*/ 0 h 2304256"/>
              <a:gd name="connsiteX1" fmla="*/ 2232248 w 2828334"/>
              <a:gd name="connsiteY1" fmla="*/ 0 h 2304256"/>
              <a:gd name="connsiteX2" fmla="*/ 2233240 w 2828334"/>
              <a:gd name="connsiteY2" fmla="*/ 553166 h 2304256"/>
              <a:gd name="connsiteX3" fmla="*/ 2627498 w 2828334"/>
              <a:gd name="connsiteY3" fmla="*/ 720865 h 2304256"/>
              <a:gd name="connsiteX4" fmla="*/ 2828326 w 2828334"/>
              <a:gd name="connsiteY4" fmla="*/ 1148252 h 2304256"/>
              <a:gd name="connsiteX5" fmla="*/ 2633848 w 2828334"/>
              <a:gd name="connsiteY5" fmla="*/ 1520965 h 2304256"/>
              <a:gd name="connsiteX6" fmla="*/ 2242311 w 2828334"/>
              <a:gd name="connsiteY6" fmla="*/ 1761480 h 2304256"/>
              <a:gd name="connsiteX7" fmla="*/ 2232248 w 2828334"/>
              <a:gd name="connsiteY7" fmla="*/ 2304256 h 2304256"/>
              <a:gd name="connsiteX8" fmla="*/ 0 w 2828334"/>
              <a:gd name="connsiteY8" fmla="*/ 2304256 h 2304256"/>
              <a:gd name="connsiteX9" fmla="*/ 0 w 2828334"/>
              <a:gd name="connsiteY9" fmla="*/ 0 h 2304256"/>
              <a:gd name="connsiteX0" fmla="*/ 0 w 2829133"/>
              <a:gd name="connsiteY0" fmla="*/ 0 h 2304256"/>
              <a:gd name="connsiteX1" fmla="*/ 2232248 w 2829133"/>
              <a:gd name="connsiteY1" fmla="*/ 0 h 2304256"/>
              <a:gd name="connsiteX2" fmla="*/ 2233240 w 2829133"/>
              <a:gd name="connsiteY2" fmla="*/ 553166 h 2304256"/>
              <a:gd name="connsiteX3" fmla="*/ 2627498 w 2829133"/>
              <a:gd name="connsiteY3" fmla="*/ 720865 h 2304256"/>
              <a:gd name="connsiteX4" fmla="*/ 2828326 w 2829133"/>
              <a:gd name="connsiteY4" fmla="*/ 1148252 h 2304256"/>
              <a:gd name="connsiteX5" fmla="*/ 2678298 w 2829133"/>
              <a:gd name="connsiteY5" fmla="*/ 1533665 h 2304256"/>
              <a:gd name="connsiteX6" fmla="*/ 2242311 w 2829133"/>
              <a:gd name="connsiteY6" fmla="*/ 1761480 h 2304256"/>
              <a:gd name="connsiteX7" fmla="*/ 2232248 w 2829133"/>
              <a:gd name="connsiteY7" fmla="*/ 2304256 h 2304256"/>
              <a:gd name="connsiteX8" fmla="*/ 0 w 2829133"/>
              <a:gd name="connsiteY8" fmla="*/ 2304256 h 2304256"/>
              <a:gd name="connsiteX9" fmla="*/ 0 w 2829133"/>
              <a:gd name="connsiteY9" fmla="*/ 0 h 2304256"/>
              <a:gd name="connsiteX0" fmla="*/ 0 w 2828459"/>
              <a:gd name="connsiteY0" fmla="*/ 0 h 2304256"/>
              <a:gd name="connsiteX1" fmla="*/ 2232248 w 2828459"/>
              <a:gd name="connsiteY1" fmla="*/ 0 h 2304256"/>
              <a:gd name="connsiteX2" fmla="*/ 2233240 w 2828459"/>
              <a:gd name="connsiteY2" fmla="*/ 553166 h 2304256"/>
              <a:gd name="connsiteX3" fmla="*/ 2659248 w 2828459"/>
              <a:gd name="connsiteY3" fmla="*/ 733565 h 2304256"/>
              <a:gd name="connsiteX4" fmla="*/ 2828326 w 2828459"/>
              <a:gd name="connsiteY4" fmla="*/ 1148252 h 2304256"/>
              <a:gd name="connsiteX5" fmla="*/ 2678298 w 2828459"/>
              <a:gd name="connsiteY5" fmla="*/ 1533665 h 2304256"/>
              <a:gd name="connsiteX6" fmla="*/ 2242311 w 2828459"/>
              <a:gd name="connsiteY6" fmla="*/ 1761480 h 2304256"/>
              <a:gd name="connsiteX7" fmla="*/ 2232248 w 2828459"/>
              <a:gd name="connsiteY7" fmla="*/ 2304256 h 2304256"/>
              <a:gd name="connsiteX8" fmla="*/ 0 w 2828459"/>
              <a:gd name="connsiteY8" fmla="*/ 2304256 h 2304256"/>
              <a:gd name="connsiteX9" fmla="*/ 0 w 2828459"/>
              <a:gd name="connsiteY9" fmla="*/ 0 h 2304256"/>
              <a:gd name="connsiteX0" fmla="*/ 0 w 2828387"/>
              <a:gd name="connsiteY0" fmla="*/ 0 h 2304256"/>
              <a:gd name="connsiteX1" fmla="*/ 2232248 w 2828387"/>
              <a:gd name="connsiteY1" fmla="*/ 0 h 2304256"/>
              <a:gd name="connsiteX2" fmla="*/ 2233240 w 2828387"/>
              <a:gd name="connsiteY2" fmla="*/ 553166 h 2304256"/>
              <a:gd name="connsiteX3" fmla="*/ 2665598 w 2828387"/>
              <a:gd name="connsiteY3" fmla="*/ 733565 h 2304256"/>
              <a:gd name="connsiteX4" fmla="*/ 2828326 w 2828387"/>
              <a:gd name="connsiteY4" fmla="*/ 1148252 h 2304256"/>
              <a:gd name="connsiteX5" fmla="*/ 2678298 w 2828387"/>
              <a:gd name="connsiteY5" fmla="*/ 1533665 h 2304256"/>
              <a:gd name="connsiteX6" fmla="*/ 2242311 w 2828387"/>
              <a:gd name="connsiteY6" fmla="*/ 1761480 h 2304256"/>
              <a:gd name="connsiteX7" fmla="*/ 2232248 w 2828387"/>
              <a:gd name="connsiteY7" fmla="*/ 2304256 h 2304256"/>
              <a:gd name="connsiteX8" fmla="*/ 0 w 2828387"/>
              <a:gd name="connsiteY8" fmla="*/ 2304256 h 2304256"/>
              <a:gd name="connsiteX9" fmla="*/ 0 w 2828387"/>
              <a:gd name="connsiteY9" fmla="*/ 0 h 2304256"/>
              <a:gd name="connsiteX0" fmla="*/ 0 w 2828387"/>
              <a:gd name="connsiteY0" fmla="*/ 0 h 2304256"/>
              <a:gd name="connsiteX1" fmla="*/ 2232248 w 2828387"/>
              <a:gd name="connsiteY1" fmla="*/ 0 h 2304256"/>
              <a:gd name="connsiteX2" fmla="*/ 2233240 w 2828387"/>
              <a:gd name="connsiteY2" fmla="*/ 553166 h 2304256"/>
              <a:gd name="connsiteX3" fmla="*/ 2665598 w 2828387"/>
              <a:gd name="connsiteY3" fmla="*/ 733565 h 2304256"/>
              <a:gd name="connsiteX4" fmla="*/ 2828326 w 2828387"/>
              <a:gd name="connsiteY4" fmla="*/ 1148252 h 2304256"/>
              <a:gd name="connsiteX5" fmla="*/ 2678298 w 2828387"/>
              <a:gd name="connsiteY5" fmla="*/ 1533665 h 2304256"/>
              <a:gd name="connsiteX6" fmla="*/ 2242311 w 2828387"/>
              <a:gd name="connsiteY6" fmla="*/ 1761480 h 2304256"/>
              <a:gd name="connsiteX7" fmla="*/ 2232248 w 2828387"/>
              <a:gd name="connsiteY7" fmla="*/ 2304256 h 2304256"/>
              <a:gd name="connsiteX8" fmla="*/ 0 w 2828387"/>
              <a:gd name="connsiteY8" fmla="*/ 2304256 h 2304256"/>
              <a:gd name="connsiteX9" fmla="*/ 0 w 2828387"/>
              <a:gd name="connsiteY9" fmla="*/ 0 h 2304256"/>
              <a:gd name="connsiteX0" fmla="*/ 0 w 2828387"/>
              <a:gd name="connsiteY0" fmla="*/ 0 h 2304256"/>
              <a:gd name="connsiteX1" fmla="*/ 2232248 w 2828387"/>
              <a:gd name="connsiteY1" fmla="*/ 0 h 2304256"/>
              <a:gd name="connsiteX2" fmla="*/ 2233240 w 2828387"/>
              <a:gd name="connsiteY2" fmla="*/ 553166 h 2304256"/>
              <a:gd name="connsiteX3" fmla="*/ 2665598 w 2828387"/>
              <a:gd name="connsiteY3" fmla="*/ 733565 h 2304256"/>
              <a:gd name="connsiteX4" fmla="*/ 2828326 w 2828387"/>
              <a:gd name="connsiteY4" fmla="*/ 1148252 h 2304256"/>
              <a:gd name="connsiteX5" fmla="*/ 2678298 w 2828387"/>
              <a:gd name="connsiteY5" fmla="*/ 1533665 h 2304256"/>
              <a:gd name="connsiteX6" fmla="*/ 2242311 w 2828387"/>
              <a:gd name="connsiteY6" fmla="*/ 1761480 h 2304256"/>
              <a:gd name="connsiteX7" fmla="*/ 2232248 w 2828387"/>
              <a:gd name="connsiteY7" fmla="*/ 2304256 h 2304256"/>
              <a:gd name="connsiteX8" fmla="*/ 0 w 2828387"/>
              <a:gd name="connsiteY8" fmla="*/ 2304256 h 2304256"/>
              <a:gd name="connsiteX9" fmla="*/ 0 w 2828387"/>
              <a:gd name="connsiteY9" fmla="*/ 0 h 2304256"/>
              <a:gd name="connsiteX0" fmla="*/ 0 w 2828387"/>
              <a:gd name="connsiteY0" fmla="*/ 0 h 2304256"/>
              <a:gd name="connsiteX1" fmla="*/ 2232248 w 2828387"/>
              <a:gd name="connsiteY1" fmla="*/ 0 h 2304256"/>
              <a:gd name="connsiteX2" fmla="*/ 2233240 w 2828387"/>
              <a:gd name="connsiteY2" fmla="*/ 553166 h 2304256"/>
              <a:gd name="connsiteX3" fmla="*/ 2665598 w 2828387"/>
              <a:gd name="connsiteY3" fmla="*/ 733565 h 2304256"/>
              <a:gd name="connsiteX4" fmla="*/ 2828326 w 2828387"/>
              <a:gd name="connsiteY4" fmla="*/ 1148252 h 2304256"/>
              <a:gd name="connsiteX5" fmla="*/ 2678298 w 2828387"/>
              <a:gd name="connsiteY5" fmla="*/ 1533665 h 2304256"/>
              <a:gd name="connsiteX6" fmla="*/ 2232786 w 2828387"/>
              <a:gd name="connsiteY6" fmla="*/ 1761480 h 2304256"/>
              <a:gd name="connsiteX7" fmla="*/ 2232248 w 2828387"/>
              <a:gd name="connsiteY7" fmla="*/ 2304256 h 2304256"/>
              <a:gd name="connsiteX8" fmla="*/ 0 w 2828387"/>
              <a:gd name="connsiteY8" fmla="*/ 2304256 h 2304256"/>
              <a:gd name="connsiteX9" fmla="*/ 0 w 2828387"/>
              <a:gd name="connsiteY9" fmla="*/ 0 h 230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28387" h="2304256">
                <a:moveTo>
                  <a:pt x="0" y="0"/>
                </a:moveTo>
                <a:lnTo>
                  <a:pt x="2232248" y="0"/>
                </a:lnTo>
                <a:cubicBezTo>
                  <a:pt x="2232579" y="184389"/>
                  <a:pt x="2232909" y="368777"/>
                  <a:pt x="2233240" y="553166"/>
                </a:cubicBezTo>
                <a:cubicBezTo>
                  <a:pt x="2387943" y="558266"/>
                  <a:pt x="2534667" y="602634"/>
                  <a:pt x="2665598" y="733565"/>
                </a:cubicBezTo>
                <a:cubicBezTo>
                  <a:pt x="2796529" y="864496"/>
                  <a:pt x="2826209" y="1014902"/>
                  <a:pt x="2828326" y="1148252"/>
                </a:cubicBezTo>
                <a:cubicBezTo>
                  <a:pt x="2830443" y="1281602"/>
                  <a:pt x="2777555" y="1431460"/>
                  <a:pt x="2678298" y="1533665"/>
                </a:cubicBezTo>
                <a:cubicBezTo>
                  <a:pt x="2579041" y="1635870"/>
                  <a:pt x="2361182" y="1753275"/>
                  <a:pt x="2232786" y="1761480"/>
                </a:cubicBezTo>
                <a:cubicBezTo>
                  <a:pt x="2232607" y="1942405"/>
                  <a:pt x="2232427" y="2123331"/>
                  <a:pt x="2232248" y="2304256"/>
                </a:cubicBezTo>
                <a:lnTo>
                  <a:pt x="0" y="23042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1080000" rtlCol="0" anchor="ctr"/>
          <a:lstStyle/>
          <a:p>
            <a:pPr algn="ctr"/>
            <a:r>
              <a:rPr lang="ru-RU" dirty="0"/>
              <a:t>Существующая система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3848" y="5007625"/>
            <a:ext cx="2894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Может быть слишком трудоемкой задачей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23882" y="5732864"/>
            <a:ext cx="28943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 завтра внешний класс снова изменится и придется снова переписывать</a:t>
            </a:r>
            <a:r>
              <a:rPr lang="en-US" sz="1400" dirty="0"/>
              <a:t>?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95983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Альтернативное решение – создать адаптер</a:t>
            </a:r>
          </a:p>
        </p:txBody>
      </p:sp>
      <p:sp>
        <p:nvSpPr>
          <p:cNvPr id="3" name="Прямоугольник 5"/>
          <p:cNvSpPr/>
          <p:nvPr/>
        </p:nvSpPr>
        <p:spPr>
          <a:xfrm>
            <a:off x="5556487" y="2416035"/>
            <a:ext cx="2310755" cy="2304256"/>
          </a:xfrm>
          <a:custGeom>
            <a:avLst/>
            <a:gdLst>
              <a:gd name="connsiteX0" fmla="*/ 0 w 2304256"/>
              <a:gd name="connsiteY0" fmla="*/ 0 h 2304256"/>
              <a:gd name="connsiteX1" fmla="*/ 2304256 w 2304256"/>
              <a:gd name="connsiteY1" fmla="*/ 0 h 2304256"/>
              <a:gd name="connsiteX2" fmla="*/ 2304256 w 2304256"/>
              <a:gd name="connsiteY2" fmla="*/ 2304256 h 2304256"/>
              <a:gd name="connsiteX3" fmla="*/ 0 w 2304256"/>
              <a:gd name="connsiteY3" fmla="*/ 2304256 h 2304256"/>
              <a:gd name="connsiteX4" fmla="*/ 0 w 2304256"/>
              <a:gd name="connsiteY4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0 w 2310755"/>
              <a:gd name="connsiteY4" fmla="*/ 554300 h 2304256"/>
              <a:gd name="connsiteX5" fmla="*/ 6499 w 2310755"/>
              <a:gd name="connsiteY5" fmla="*/ 0 h 2304256"/>
              <a:gd name="connsiteX0" fmla="*/ 174240 w 2478496"/>
              <a:gd name="connsiteY0" fmla="*/ 0 h 2304256"/>
              <a:gd name="connsiteX1" fmla="*/ 2478496 w 2478496"/>
              <a:gd name="connsiteY1" fmla="*/ 0 h 2304256"/>
              <a:gd name="connsiteX2" fmla="*/ 2478496 w 2478496"/>
              <a:gd name="connsiteY2" fmla="*/ 2304256 h 2304256"/>
              <a:gd name="connsiteX3" fmla="*/ 174240 w 2478496"/>
              <a:gd name="connsiteY3" fmla="*/ 2304256 h 2304256"/>
              <a:gd name="connsiteX4" fmla="*/ 162980 w 2478496"/>
              <a:gd name="connsiteY4" fmla="*/ 1683012 h 2304256"/>
              <a:gd name="connsiteX5" fmla="*/ 167741 w 2478496"/>
              <a:gd name="connsiteY5" fmla="*/ 554300 h 2304256"/>
              <a:gd name="connsiteX6" fmla="*/ 174240 w 2478496"/>
              <a:gd name="connsiteY6" fmla="*/ 0 h 2304256"/>
              <a:gd name="connsiteX0" fmla="*/ 11445 w 2315701"/>
              <a:gd name="connsiteY0" fmla="*/ 0 h 2304256"/>
              <a:gd name="connsiteX1" fmla="*/ 2315701 w 2315701"/>
              <a:gd name="connsiteY1" fmla="*/ 0 h 2304256"/>
              <a:gd name="connsiteX2" fmla="*/ 2315701 w 2315701"/>
              <a:gd name="connsiteY2" fmla="*/ 2304256 h 2304256"/>
              <a:gd name="connsiteX3" fmla="*/ 11445 w 2315701"/>
              <a:gd name="connsiteY3" fmla="*/ 2304256 h 2304256"/>
              <a:gd name="connsiteX4" fmla="*/ 185 w 2315701"/>
              <a:gd name="connsiteY4" fmla="*/ 1683012 h 2304256"/>
              <a:gd name="connsiteX5" fmla="*/ 4946 w 2315701"/>
              <a:gd name="connsiteY5" fmla="*/ 554300 h 2304256"/>
              <a:gd name="connsiteX6" fmla="*/ 11445 w 2315701"/>
              <a:gd name="connsiteY6" fmla="*/ 0 h 2304256"/>
              <a:gd name="connsiteX0" fmla="*/ 12299 w 2316555"/>
              <a:gd name="connsiteY0" fmla="*/ 0 h 2304256"/>
              <a:gd name="connsiteX1" fmla="*/ 2316555 w 2316555"/>
              <a:gd name="connsiteY1" fmla="*/ 0 h 2304256"/>
              <a:gd name="connsiteX2" fmla="*/ 2316555 w 2316555"/>
              <a:gd name="connsiteY2" fmla="*/ 2304256 h 2304256"/>
              <a:gd name="connsiteX3" fmla="*/ 12299 w 2316555"/>
              <a:gd name="connsiteY3" fmla="*/ 2304256 h 2304256"/>
              <a:gd name="connsiteX4" fmla="*/ 1039 w 2316555"/>
              <a:gd name="connsiteY4" fmla="*/ 1683012 h 2304256"/>
              <a:gd name="connsiteX5" fmla="*/ 1039 w 2316555"/>
              <a:gd name="connsiteY5" fmla="*/ 1116275 h 2304256"/>
              <a:gd name="connsiteX6" fmla="*/ 5800 w 2316555"/>
              <a:gd name="connsiteY6" fmla="*/ 554300 h 2304256"/>
              <a:gd name="connsiteX7" fmla="*/ 12299 w 2316555"/>
              <a:gd name="connsiteY7" fmla="*/ 0 h 2304256"/>
              <a:gd name="connsiteX0" fmla="*/ 12299 w 2316555"/>
              <a:gd name="connsiteY0" fmla="*/ 0 h 2304256"/>
              <a:gd name="connsiteX1" fmla="*/ 2316555 w 2316555"/>
              <a:gd name="connsiteY1" fmla="*/ 0 h 2304256"/>
              <a:gd name="connsiteX2" fmla="*/ 2316555 w 2316555"/>
              <a:gd name="connsiteY2" fmla="*/ 2304256 h 2304256"/>
              <a:gd name="connsiteX3" fmla="*/ 12299 w 2316555"/>
              <a:gd name="connsiteY3" fmla="*/ 2304256 h 2304256"/>
              <a:gd name="connsiteX4" fmla="*/ 1039 w 2316555"/>
              <a:gd name="connsiteY4" fmla="*/ 1683012 h 2304256"/>
              <a:gd name="connsiteX5" fmla="*/ 1039 w 2316555"/>
              <a:gd name="connsiteY5" fmla="*/ 1116275 h 2304256"/>
              <a:gd name="connsiteX6" fmla="*/ 5800 w 2316555"/>
              <a:gd name="connsiteY6" fmla="*/ 554300 h 2304256"/>
              <a:gd name="connsiteX7" fmla="*/ 12299 w 2316555"/>
              <a:gd name="connsiteY7" fmla="*/ 0 h 2304256"/>
              <a:gd name="connsiteX0" fmla="*/ 11267 w 2315523"/>
              <a:gd name="connsiteY0" fmla="*/ 0 h 2304256"/>
              <a:gd name="connsiteX1" fmla="*/ 2315523 w 2315523"/>
              <a:gd name="connsiteY1" fmla="*/ 0 h 2304256"/>
              <a:gd name="connsiteX2" fmla="*/ 2315523 w 2315523"/>
              <a:gd name="connsiteY2" fmla="*/ 2304256 h 2304256"/>
              <a:gd name="connsiteX3" fmla="*/ 11267 w 2315523"/>
              <a:gd name="connsiteY3" fmla="*/ 2304256 h 2304256"/>
              <a:gd name="connsiteX4" fmla="*/ 7 w 2315523"/>
              <a:gd name="connsiteY4" fmla="*/ 1683012 h 2304256"/>
              <a:gd name="connsiteX5" fmla="*/ 419107 w 2315523"/>
              <a:gd name="connsiteY5" fmla="*/ 1054363 h 2304256"/>
              <a:gd name="connsiteX6" fmla="*/ 4768 w 2315523"/>
              <a:gd name="connsiteY6" fmla="*/ 554300 h 2304256"/>
              <a:gd name="connsiteX7" fmla="*/ 11267 w 2315523"/>
              <a:gd name="connsiteY7" fmla="*/ 0 h 2304256"/>
              <a:gd name="connsiteX0" fmla="*/ 11267 w 2315523"/>
              <a:gd name="connsiteY0" fmla="*/ 0 h 2304256"/>
              <a:gd name="connsiteX1" fmla="*/ 2315523 w 2315523"/>
              <a:gd name="connsiteY1" fmla="*/ 0 h 2304256"/>
              <a:gd name="connsiteX2" fmla="*/ 2315523 w 2315523"/>
              <a:gd name="connsiteY2" fmla="*/ 2304256 h 2304256"/>
              <a:gd name="connsiteX3" fmla="*/ 11267 w 2315523"/>
              <a:gd name="connsiteY3" fmla="*/ 2304256 h 2304256"/>
              <a:gd name="connsiteX4" fmla="*/ 7 w 2315523"/>
              <a:gd name="connsiteY4" fmla="*/ 1683012 h 2304256"/>
              <a:gd name="connsiteX5" fmla="*/ 419107 w 2315523"/>
              <a:gd name="connsiteY5" fmla="*/ 1054363 h 2304256"/>
              <a:gd name="connsiteX6" fmla="*/ 4768 w 2315523"/>
              <a:gd name="connsiteY6" fmla="*/ 554300 h 2304256"/>
              <a:gd name="connsiteX7" fmla="*/ 11267 w 2315523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419100 w 2315516"/>
              <a:gd name="connsiteY5" fmla="*/ 10543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25800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6830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11260 w 2315516"/>
              <a:gd name="connsiteY0" fmla="*/ 0 h 2304256"/>
              <a:gd name="connsiteX1" fmla="*/ 2315516 w 2315516"/>
              <a:gd name="connsiteY1" fmla="*/ 0 h 2304256"/>
              <a:gd name="connsiteX2" fmla="*/ 2315516 w 2315516"/>
              <a:gd name="connsiteY2" fmla="*/ 2304256 h 2304256"/>
              <a:gd name="connsiteX3" fmla="*/ 11260 w 2315516"/>
              <a:gd name="connsiteY3" fmla="*/ 2304256 h 2304256"/>
              <a:gd name="connsiteX4" fmla="*/ 0 w 2315516"/>
              <a:gd name="connsiteY4" fmla="*/ 1746512 h 2304256"/>
              <a:gd name="connsiteX5" fmla="*/ 504825 w 2315516"/>
              <a:gd name="connsiteY5" fmla="*/ 1130563 h 2304256"/>
              <a:gd name="connsiteX6" fmla="*/ 4761 w 2315516"/>
              <a:gd name="connsiteY6" fmla="*/ 554300 h 2304256"/>
              <a:gd name="connsiteX7" fmla="*/ 11260 w 23155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17525 w 2328216"/>
              <a:gd name="connsiteY5" fmla="*/ 11305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17525 w 2328216"/>
              <a:gd name="connsiteY5" fmla="*/ 11305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17525 w 2328216"/>
              <a:gd name="connsiteY5" fmla="*/ 11305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619125 w 2328216"/>
              <a:gd name="connsiteY5" fmla="*/ 112421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587375 w 2328216"/>
              <a:gd name="connsiteY5" fmla="*/ 1117863 h 2304256"/>
              <a:gd name="connsiteX6" fmla="*/ 17461 w 2328216"/>
              <a:gd name="connsiteY6" fmla="*/ 554300 h 2304256"/>
              <a:gd name="connsiteX7" fmla="*/ 23960 w 2328216"/>
              <a:gd name="connsiteY7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398292 w 2328216"/>
              <a:gd name="connsiteY5" fmla="*/ 155918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398292 w 2328216"/>
              <a:gd name="connsiteY5" fmla="*/ 155918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17461 w 2328216"/>
              <a:gd name="connsiteY7" fmla="*/ 554300 h 2304256"/>
              <a:gd name="connsiteX8" fmla="*/ 23960 w 2328216"/>
              <a:gd name="connsiteY8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587375 w 2328216"/>
              <a:gd name="connsiteY6" fmla="*/ 11178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8771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30042 w 2328216"/>
              <a:gd name="connsiteY5" fmla="*/ 15655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49092 w 2328216"/>
              <a:gd name="connsiteY5" fmla="*/ 157188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74492 w 2328216"/>
              <a:gd name="connsiteY5" fmla="*/ 155918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55442 w 2328216"/>
              <a:gd name="connsiteY5" fmla="*/ 15401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55442 w 2328216"/>
              <a:gd name="connsiteY5" fmla="*/ 15401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23960 w 2328216"/>
              <a:gd name="connsiteY0" fmla="*/ 0 h 2304256"/>
              <a:gd name="connsiteX1" fmla="*/ 2328216 w 2328216"/>
              <a:gd name="connsiteY1" fmla="*/ 0 h 2304256"/>
              <a:gd name="connsiteX2" fmla="*/ 2328216 w 2328216"/>
              <a:gd name="connsiteY2" fmla="*/ 2304256 h 2304256"/>
              <a:gd name="connsiteX3" fmla="*/ 23960 w 2328216"/>
              <a:gd name="connsiteY3" fmla="*/ 2304256 h 2304256"/>
              <a:gd name="connsiteX4" fmla="*/ 0 w 2328216"/>
              <a:gd name="connsiteY4" fmla="*/ 1759212 h 2304256"/>
              <a:gd name="connsiteX5" fmla="*/ 455442 w 2328216"/>
              <a:gd name="connsiteY5" fmla="*/ 1540137 h 2304256"/>
              <a:gd name="connsiteX6" fmla="*/ 606425 w 2328216"/>
              <a:gd name="connsiteY6" fmla="*/ 1168663 h 2304256"/>
              <a:gd name="connsiteX7" fmla="*/ 436392 w 2328216"/>
              <a:gd name="connsiteY7" fmla="*/ 727337 h 2304256"/>
              <a:gd name="connsiteX8" fmla="*/ 17461 w 2328216"/>
              <a:gd name="connsiteY8" fmla="*/ 554300 h 2304256"/>
              <a:gd name="connsiteX9" fmla="*/ 23960 w 2328216"/>
              <a:gd name="connsiteY9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1589 w 2310755"/>
              <a:gd name="connsiteY4" fmla="*/ 1763975 h 2304256"/>
              <a:gd name="connsiteX5" fmla="*/ 437981 w 2310755"/>
              <a:gd name="connsiteY5" fmla="*/ 1540137 h 2304256"/>
              <a:gd name="connsiteX6" fmla="*/ 588964 w 2310755"/>
              <a:gd name="connsiteY6" fmla="*/ 1168663 h 2304256"/>
              <a:gd name="connsiteX7" fmla="*/ 418931 w 2310755"/>
              <a:gd name="connsiteY7" fmla="*/ 727337 h 2304256"/>
              <a:gd name="connsiteX8" fmla="*/ 0 w 2310755"/>
              <a:gd name="connsiteY8" fmla="*/ 554300 h 2304256"/>
              <a:gd name="connsiteX9" fmla="*/ 6499 w 2310755"/>
              <a:gd name="connsiteY9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1589 w 2310755"/>
              <a:gd name="connsiteY4" fmla="*/ 1763975 h 2304256"/>
              <a:gd name="connsiteX5" fmla="*/ 437981 w 2310755"/>
              <a:gd name="connsiteY5" fmla="*/ 1540137 h 2304256"/>
              <a:gd name="connsiteX6" fmla="*/ 588964 w 2310755"/>
              <a:gd name="connsiteY6" fmla="*/ 1168663 h 2304256"/>
              <a:gd name="connsiteX7" fmla="*/ 418931 w 2310755"/>
              <a:gd name="connsiteY7" fmla="*/ 727337 h 2304256"/>
              <a:gd name="connsiteX8" fmla="*/ 0 w 2310755"/>
              <a:gd name="connsiteY8" fmla="*/ 554300 h 2304256"/>
              <a:gd name="connsiteX9" fmla="*/ 6499 w 2310755"/>
              <a:gd name="connsiteY9" fmla="*/ 0 h 2304256"/>
              <a:gd name="connsiteX0" fmla="*/ 6499 w 2310755"/>
              <a:gd name="connsiteY0" fmla="*/ 0 h 2304256"/>
              <a:gd name="connsiteX1" fmla="*/ 2310755 w 2310755"/>
              <a:gd name="connsiteY1" fmla="*/ 0 h 2304256"/>
              <a:gd name="connsiteX2" fmla="*/ 2310755 w 2310755"/>
              <a:gd name="connsiteY2" fmla="*/ 2304256 h 2304256"/>
              <a:gd name="connsiteX3" fmla="*/ 6499 w 2310755"/>
              <a:gd name="connsiteY3" fmla="*/ 2304256 h 2304256"/>
              <a:gd name="connsiteX4" fmla="*/ 1589 w 2310755"/>
              <a:gd name="connsiteY4" fmla="*/ 1763975 h 2304256"/>
              <a:gd name="connsiteX5" fmla="*/ 437981 w 2310755"/>
              <a:gd name="connsiteY5" fmla="*/ 1540137 h 2304256"/>
              <a:gd name="connsiteX6" fmla="*/ 588964 w 2310755"/>
              <a:gd name="connsiteY6" fmla="*/ 1168663 h 2304256"/>
              <a:gd name="connsiteX7" fmla="*/ 418931 w 2310755"/>
              <a:gd name="connsiteY7" fmla="*/ 727337 h 2304256"/>
              <a:gd name="connsiteX8" fmla="*/ 0 w 2310755"/>
              <a:gd name="connsiteY8" fmla="*/ 554300 h 2304256"/>
              <a:gd name="connsiteX9" fmla="*/ 6499 w 2310755"/>
              <a:gd name="connsiteY9" fmla="*/ 0 h 230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10755" h="2304256">
                <a:moveTo>
                  <a:pt x="6499" y="0"/>
                </a:moveTo>
                <a:lnTo>
                  <a:pt x="2310755" y="0"/>
                </a:lnTo>
                <a:lnTo>
                  <a:pt x="2310755" y="2304256"/>
                </a:lnTo>
                <a:lnTo>
                  <a:pt x="6499" y="2304256"/>
                </a:lnTo>
                <a:cubicBezTo>
                  <a:pt x="-3183" y="2057840"/>
                  <a:pt x="1084" y="1993721"/>
                  <a:pt x="1589" y="1763975"/>
                </a:cubicBezTo>
                <a:cubicBezTo>
                  <a:pt x="176691" y="1749335"/>
                  <a:pt x="340085" y="1639356"/>
                  <a:pt x="437981" y="1540137"/>
                </a:cubicBezTo>
                <a:cubicBezTo>
                  <a:pt x="535877" y="1440918"/>
                  <a:pt x="585789" y="1354930"/>
                  <a:pt x="588964" y="1168663"/>
                </a:cubicBezTo>
                <a:cubicBezTo>
                  <a:pt x="592139" y="982396"/>
                  <a:pt x="517092" y="829731"/>
                  <a:pt x="418931" y="727337"/>
                </a:cubicBezTo>
                <a:cubicBezTo>
                  <a:pt x="320770" y="624943"/>
                  <a:pt x="208439" y="567573"/>
                  <a:pt x="0" y="554300"/>
                </a:cubicBezTo>
                <a:cubicBezTo>
                  <a:pt x="2166" y="369533"/>
                  <a:pt x="4333" y="184767"/>
                  <a:pt x="6499" y="0"/>
                </a:cubicBez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76000" rtlCol="0" anchor="ctr"/>
          <a:lstStyle/>
          <a:p>
            <a:pPr algn="ctr"/>
            <a:r>
              <a:rPr lang="ru-RU" dirty="0"/>
              <a:t>Внешний класс</a:t>
            </a:r>
          </a:p>
        </p:txBody>
      </p:sp>
      <p:sp>
        <p:nvSpPr>
          <p:cNvPr id="4" name="Прямоугольник 4"/>
          <p:cNvSpPr/>
          <p:nvPr/>
        </p:nvSpPr>
        <p:spPr>
          <a:xfrm>
            <a:off x="1257950" y="2438792"/>
            <a:ext cx="2828326" cy="2304256"/>
          </a:xfrm>
          <a:custGeom>
            <a:avLst/>
            <a:gdLst>
              <a:gd name="connsiteX0" fmla="*/ 0 w 2232248"/>
              <a:gd name="connsiteY0" fmla="*/ 0 h 2304256"/>
              <a:gd name="connsiteX1" fmla="*/ 2232248 w 2232248"/>
              <a:gd name="connsiteY1" fmla="*/ 0 h 2304256"/>
              <a:gd name="connsiteX2" fmla="*/ 2232248 w 2232248"/>
              <a:gd name="connsiteY2" fmla="*/ 2304256 h 2304256"/>
              <a:gd name="connsiteX3" fmla="*/ 0 w 2232248"/>
              <a:gd name="connsiteY3" fmla="*/ 2304256 h 2304256"/>
              <a:gd name="connsiteX4" fmla="*/ 0 w 2232248"/>
              <a:gd name="connsiteY4" fmla="*/ 0 h 2304256"/>
              <a:gd name="connsiteX0" fmla="*/ 0 w 2232248"/>
              <a:gd name="connsiteY0" fmla="*/ 0 h 2304256"/>
              <a:gd name="connsiteX1" fmla="*/ 2232248 w 2232248"/>
              <a:gd name="connsiteY1" fmla="*/ 0 h 2304256"/>
              <a:gd name="connsiteX2" fmla="*/ 2218726 w 2232248"/>
              <a:gd name="connsiteY2" fmla="*/ 1119223 h 2304256"/>
              <a:gd name="connsiteX3" fmla="*/ 2232248 w 2232248"/>
              <a:gd name="connsiteY3" fmla="*/ 2304256 h 2304256"/>
              <a:gd name="connsiteX4" fmla="*/ 0 w 2232248"/>
              <a:gd name="connsiteY4" fmla="*/ 2304256 h 2304256"/>
              <a:gd name="connsiteX5" fmla="*/ 0 w 2232248"/>
              <a:gd name="connsiteY5" fmla="*/ 0 h 2304256"/>
              <a:gd name="connsiteX0" fmla="*/ 0 w 2233240"/>
              <a:gd name="connsiteY0" fmla="*/ 0 h 2304256"/>
              <a:gd name="connsiteX1" fmla="*/ 2232248 w 2233240"/>
              <a:gd name="connsiteY1" fmla="*/ 0 h 2304256"/>
              <a:gd name="connsiteX2" fmla="*/ 2233240 w 2233240"/>
              <a:gd name="connsiteY2" fmla="*/ 553166 h 2304256"/>
              <a:gd name="connsiteX3" fmla="*/ 2218726 w 2233240"/>
              <a:gd name="connsiteY3" fmla="*/ 1119223 h 2304256"/>
              <a:gd name="connsiteX4" fmla="*/ 2232248 w 2233240"/>
              <a:gd name="connsiteY4" fmla="*/ 2304256 h 2304256"/>
              <a:gd name="connsiteX5" fmla="*/ 0 w 2233240"/>
              <a:gd name="connsiteY5" fmla="*/ 2304256 h 2304256"/>
              <a:gd name="connsiteX6" fmla="*/ 0 w 2233240"/>
              <a:gd name="connsiteY6" fmla="*/ 0 h 2304256"/>
              <a:gd name="connsiteX0" fmla="*/ 0 w 2233240"/>
              <a:gd name="connsiteY0" fmla="*/ 0 h 2304256"/>
              <a:gd name="connsiteX1" fmla="*/ 2232248 w 2233240"/>
              <a:gd name="connsiteY1" fmla="*/ 0 h 2304256"/>
              <a:gd name="connsiteX2" fmla="*/ 2233240 w 2233240"/>
              <a:gd name="connsiteY2" fmla="*/ 553166 h 2304256"/>
              <a:gd name="connsiteX3" fmla="*/ 2218726 w 2233240"/>
              <a:gd name="connsiteY3" fmla="*/ 1119223 h 2304256"/>
              <a:gd name="connsiteX4" fmla="*/ 2204211 w 2233240"/>
              <a:gd name="connsiteY4" fmla="*/ 1685280 h 2304256"/>
              <a:gd name="connsiteX5" fmla="*/ 2232248 w 2233240"/>
              <a:gd name="connsiteY5" fmla="*/ 2304256 h 2304256"/>
              <a:gd name="connsiteX6" fmla="*/ 0 w 2233240"/>
              <a:gd name="connsiteY6" fmla="*/ 2304256 h 2304256"/>
              <a:gd name="connsiteX7" fmla="*/ 0 w 2233240"/>
              <a:gd name="connsiteY7" fmla="*/ 0 h 2304256"/>
              <a:gd name="connsiteX0" fmla="*/ 0 w 2828326"/>
              <a:gd name="connsiteY0" fmla="*/ 0 h 2304256"/>
              <a:gd name="connsiteX1" fmla="*/ 2232248 w 2828326"/>
              <a:gd name="connsiteY1" fmla="*/ 0 h 2304256"/>
              <a:gd name="connsiteX2" fmla="*/ 2233240 w 2828326"/>
              <a:gd name="connsiteY2" fmla="*/ 553166 h 2304256"/>
              <a:gd name="connsiteX3" fmla="*/ 2828326 w 2828326"/>
              <a:gd name="connsiteY3" fmla="*/ 1148252 h 2304256"/>
              <a:gd name="connsiteX4" fmla="*/ 2204211 w 2828326"/>
              <a:gd name="connsiteY4" fmla="*/ 1685280 h 2304256"/>
              <a:gd name="connsiteX5" fmla="*/ 2232248 w 2828326"/>
              <a:gd name="connsiteY5" fmla="*/ 2304256 h 2304256"/>
              <a:gd name="connsiteX6" fmla="*/ 0 w 2828326"/>
              <a:gd name="connsiteY6" fmla="*/ 2304256 h 2304256"/>
              <a:gd name="connsiteX7" fmla="*/ 0 w 2828326"/>
              <a:gd name="connsiteY7" fmla="*/ 0 h 2304256"/>
              <a:gd name="connsiteX0" fmla="*/ 0 w 2828326"/>
              <a:gd name="connsiteY0" fmla="*/ 0 h 2304256"/>
              <a:gd name="connsiteX1" fmla="*/ 2232248 w 2828326"/>
              <a:gd name="connsiteY1" fmla="*/ 0 h 2304256"/>
              <a:gd name="connsiteX2" fmla="*/ 2233240 w 2828326"/>
              <a:gd name="connsiteY2" fmla="*/ 553166 h 2304256"/>
              <a:gd name="connsiteX3" fmla="*/ 2828326 w 2828326"/>
              <a:gd name="connsiteY3" fmla="*/ 1148252 h 2304256"/>
              <a:gd name="connsiteX4" fmla="*/ 2229611 w 2828326"/>
              <a:gd name="connsiteY4" fmla="*/ 1672580 h 2304256"/>
              <a:gd name="connsiteX5" fmla="*/ 2232248 w 2828326"/>
              <a:gd name="connsiteY5" fmla="*/ 2304256 h 2304256"/>
              <a:gd name="connsiteX6" fmla="*/ 0 w 2828326"/>
              <a:gd name="connsiteY6" fmla="*/ 2304256 h 2304256"/>
              <a:gd name="connsiteX7" fmla="*/ 0 w 2828326"/>
              <a:gd name="connsiteY7" fmla="*/ 0 h 230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326" h="2304256">
                <a:moveTo>
                  <a:pt x="0" y="0"/>
                </a:moveTo>
                <a:lnTo>
                  <a:pt x="2232248" y="0"/>
                </a:lnTo>
                <a:cubicBezTo>
                  <a:pt x="2232579" y="184389"/>
                  <a:pt x="2232909" y="368777"/>
                  <a:pt x="2233240" y="553166"/>
                </a:cubicBezTo>
                <a:lnTo>
                  <a:pt x="2828326" y="1148252"/>
                </a:lnTo>
                <a:lnTo>
                  <a:pt x="2229611" y="1672580"/>
                </a:lnTo>
                <a:lnTo>
                  <a:pt x="2232248" y="2304256"/>
                </a:lnTo>
                <a:lnTo>
                  <a:pt x="0" y="23042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1080000" rtlCol="0" anchor="ctr"/>
          <a:lstStyle/>
          <a:p>
            <a:pPr algn="ctr"/>
            <a:r>
              <a:rPr lang="ru-RU" dirty="0"/>
              <a:t>Существующая система</a:t>
            </a:r>
          </a:p>
        </p:txBody>
      </p:sp>
      <p:sp>
        <p:nvSpPr>
          <p:cNvPr id="5" name="Прямоугольник 7"/>
          <p:cNvSpPr/>
          <p:nvPr/>
        </p:nvSpPr>
        <p:spPr>
          <a:xfrm>
            <a:off x="3930191" y="2416036"/>
            <a:ext cx="1613977" cy="2304255"/>
          </a:xfrm>
          <a:custGeom>
            <a:avLst/>
            <a:gdLst>
              <a:gd name="connsiteX0" fmla="*/ 0 w 1080120"/>
              <a:gd name="connsiteY0" fmla="*/ 0 h 2304255"/>
              <a:gd name="connsiteX1" fmla="*/ 1080120 w 1080120"/>
              <a:gd name="connsiteY1" fmla="*/ 0 h 2304255"/>
              <a:gd name="connsiteX2" fmla="*/ 1080120 w 1080120"/>
              <a:gd name="connsiteY2" fmla="*/ 2304255 h 2304255"/>
              <a:gd name="connsiteX3" fmla="*/ 0 w 1080120"/>
              <a:gd name="connsiteY3" fmla="*/ 2304255 h 2304255"/>
              <a:gd name="connsiteX4" fmla="*/ 0 w 1080120"/>
              <a:gd name="connsiteY4" fmla="*/ 0 h 2304255"/>
              <a:gd name="connsiteX0" fmla="*/ 0 w 1080120"/>
              <a:gd name="connsiteY0" fmla="*/ 0 h 2304255"/>
              <a:gd name="connsiteX1" fmla="*/ 1080120 w 1080120"/>
              <a:gd name="connsiteY1" fmla="*/ 0 h 2304255"/>
              <a:gd name="connsiteX2" fmla="*/ 1074142 w 1080120"/>
              <a:gd name="connsiteY2" fmla="*/ 562113 h 2304255"/>
              <a:gd name="connsiteX3" fmla="*/ 1080120 w 1080120"/>
              <a:gd name="connsiteY3" fmla="*/ 2304255 h 2304255"/>
              <a:gd name="connsiteX4" fmla="*/ 0 w 1080120"/>
              <a:gd name="connsiteY4" fmla="*/ 2304255 h 2304255"/>
              <a:gd name="connsiteX5" fmla="*/ 0 w 1080120"/>
              <a:gd name="connsiteY5" fmla="*/ 0 h 2304255"/>
              <a:gd name="connsiteX0" fmla="*/ 0 w 1160475"/>
              <a:gd name="connsiteY0" fmla="*/ 0 h 2304255"/>
              <a:gd name="connsiteX1" fmla="*/ 1080120 w 1160475"/>
              <a:gd name="connsiteY1" fmla="*/ 0 h 2304255"/>
              <a:gd name="connsiteX2" fmla="*/ 1074142 w 1160475"/>
              <a:gd name="connsiteY2" fmla="*/ 562113 h 2304255"/>
              <a:gd name="connsiteX3" fmla="*/ 1080492 w 1160475"/>
              <a:gd name="connsiteY3" fmla="*/ 1736863 h 2304255"/>
              <a:gd name="connsiteX4" fmla="*/ 1080120 w 1160475"/>
              <a:gd name="connsiteY4" fmla="*/ 2304255 h 2304255"/>
              <a:gd name="connsiteX5" fmla="*/ 0 w 1160475"/>
              <a:gd name="connsiteY5" fmla="*/ 2304255 h 2304255"/>
              <a:gd name="connsiteX6" fmla="*/ 0 w 1160475"/>
              <a:gd name="connsiteY6" fmla="*/ 0 h 2304255"/>
              <a:gd name="connsiteX0" fmla="*/ 0 w 1160475"/>
              <a:gd name="connsiteY0" fmla="*/ 0 h 2304255"/>
              <a:gd name="connsiteX1" fmla="*/ 1080120 w 1160475"/>
              <a:gd name="connsiteY1" fmla="*/ 0 h 2304255"/>
              <a:gd name="connsiteX2" fmla="*/ 1074142 w 1160475"/>
              <a:gd name="connsiteY2" fmla="*/ 562113 h 2304255"/>
              <a:gd name="connsiteX3" fmla="*/ 1074142 w 1160475"/>
              <a:gd name="connsiteY3" fmla="*/ 1114563 h 2304255"/>
              <a:gd name="connsiteX4" fmla="*/ 1080492 w 1160475"/>
              <a:gd name="connsiteY4" fmla="*/ 1736863 h 2304255"/>
              <a:gd name="connsiteX5" fmla="*/ 1080120 w 1160475"/>
              <a:gd name="connsiteY5" fmla="*/ 2304255 h 2304255"/>
              <a:gd name="connsiteX6" fmla="*/ 0 w 1160475"/>
              <a:gd name="connsiteY6" fmla="*/ 2304255 h 2304255"/>
              <a:gd name="connsiteX7" fmla="*/ 0 w 1160475"/>
              <a:gd name="connsiteY7" fmla="*/ 0 h 2304255"/>
              <a:gd name="connsiteX0" fmla="*/ 0 w 1613893"/>
              <a:gd name="connsiteY0" fmla="*/ 0 h 2304255"/>
              <a:gd name="connsiteX1" fmla="*/ 1080120 w 1613893"/>
              <a:gd name="connsiteY1" fmla="*/ 0 h 2304255"/>
              <a:gd name="connsiteX2" fmla="*/ 1074142 w 1613893"/>
              <a:gd name="connsiteY2" fmla="*/ 562113 h 2304255"/>
              <a:gd name="connsiteX3" fmla="*/ 1613892 w 1613893"/>
              <a:gd name="connsiteY3" fmla="*/ 1152663 h 2304255"/>
              <a:gd name="connsiteX4" fmla="*/ 1080492 w 1613893"/>
              <a:gd name="connsiteY4" fmla="*/ 1736863 h 2304255"/>
              <a:gd name="connsiteX5" fmla="*/ 1080120 w 1613893"/>
              <a:gd name="connsiteY5" fmla="*/ 2304255 h 2304255"/>
              <a:gd name="connsiteX6" fmla="*/ 0 w 1613893"/>
              <a:gd name="connsiteY6" fmla="*/ 2304255 h 2304255"/>
              <a:gd name="connsiteX7" fmla="*/ 0 w 1613893"/>
              <a:gd name="connsiteY7" fmla="*/ 0 h 2304255"/>
              <a:gd name="connsiteX0" fmla="*/ 0 w 1613893"/>
              <a:gd name="connsiteY0" fmla="*/ 0 h 2304255"/>
              <a:gd name="connsiteX1" fmla="*/ 1080120 w 1613893"/>
              <a:gd name="connsiteY1" fmla="*/ 0 h 2304255"/>
              <a:gd name="connsiteX2" fmla="*/ 1074142 w 1613893"/>
              <a:gd name="connsiteY2" fmla="*/ 562113 h 2304255"/>
              <a:gd name="connsiteX3" fmla="*/ 1613892 w 1613893"/>
              <a:gd name="connsiteY3" fmla="*/ 1152663 h 2304255"/>
              <a:gd name="connsiteX4" fmla="*/ 1080492 w 1613893"/>
              <a:gd name="connsiteY4" fmla="*/ 1736863 h 2304255"/>
              <a:gd name="connsiteX5" fmla="*/ 1080120 w 1613893"/>
              <a:gd name="connsiteY5" fmla="*/ 2304255 h 2304255"/>
              <a:gd name="connsiteX6" fmla="*/ 0 w 1613893"/>
              <a:gd name="connsiteY6" fmla="*/ 2304255 h 2304255"/>
              <a:gd name="connsiteX7" fmla="*/ 0 w 1613893"/>
              <a:gd name="connsiteY7" fmla="*/ 0 h 2304255"/>
              <a:gd name="connsiteX0" fmla="*/ 0 w 1616703"/>
              <a:gd name="connsiteY0" fmla="*/ 0 h 2304255"/>
              <a:gd name="connsiteX1" fmla="*/ 1080120 w 1616703"/>
              <a:gd name="connsiteY1" fmla="*/ 0 h 2304255"/>
              <a:gd name="connsiteX2" fmla="*/ 1074142 w 1616703"/>
              <a:gd name="connsiteY2" fmla="*/ 562113 h 2304255"/>
              <a:gd name="connsiteX3" fmla="*/ 1613892 w 1616703"/>
              <a:gd name="connsiteY3" fmla="*/ 1152663 h 2304255"/>
              <a:gd name="connsiteX4" fmla="*/ 1277342 w 1616703"/>
              <a:gd name="connsiteY4" fmla="*/ 1476513 h 2304255"/>
              <a:gd name="connsiteX5" fmla="*/ 1080492 w 1616703"/>
              <a:gd name="connsiteY5" fmla="*/ 1736863 h 2304255"/>
              <a:gd name="connsiteX6" fmla="*/ 1080120 w 1616703"/>
              <a:gd name="connsiteY6" fmla="*/ 2304255 h 2304255"/>
              <a:gd name="connsiteX7" fmla="*/ 0 w 1616703"/>
              <a:gd name="connsiteY7" fmla="*/ 2304255 h 2304255"/>
              <a:gd name="connsiteX8" fmla="*/ 0 w 1616703"/>
              <a:gd name="connsiteY8" fmla="*/ 0 h 2304255"/>
              <a:gd name="connsiteX0" fmla="*/ 0 w 1620168"/>
              <a:gd name="connsiteY0" fmla="*/ 0 h 2304255"/>
              <a:gd name="connsiteX1" fmla="*/ 1080120 w 1620168"/>
              <a:gd name="connsiteY1" fmla="*/ 0 h 2304255"/>
              <a:gd name="connsiteX2" fmla="*/ 1074142 w 1620168"/>
              <a:gd name="connsiteY2" fmla="*/ 562113 h 2304255"/>
              <a:gd name="connsiteX3" fmla="*/ 1613892 w 1620168"/>
              <a:gd name="connsiteY3" fmla="*/ 1152663 h 2304255"/>
              <a:gd name="connsiteX4" fmla="*/ 1448792 w 1620168"/>
              <a:gd name="connsiteY4" fmla="*/ 1578113 h 2304255"/>
              <a:gd name="connsiteX5" fmla="*/ 1080492 w 1620168"/>
              <a:gd name="connsiteY5" fmla="*/ 1736863 h 2304255"/>
              <a:gd name="connsiteX6" fmla="*/ 1080120 w 1620168"/>
              <a:gd name="connsiteY6" fmla="*/ 2304255 h 2304255"/>
              <a:gd name="connsiteX7" fmla="*/ 0 w 1620168"/>
              <a:gd name="connsiteY7" fmla="*/ 2304255 h 2304255"/>
              <a:gd name="connsiteX8" fmla="*/ 0 w 1620168"/>
              <a:gd name="connsiteY8" fmla="*/ 0 h 2304255"/>
              <a:gd name="connsiteX0" fmla="*/ 0 w 1620168"/>
              <a:gd name="connsiteY0" fmla="*/ 0 h 2304255"/>
              <a:gd name="connsiteX1" fmla="*/ 1080120 w 1620168"/>
              <a:gd name="connsiteY1" fmla="*/ 0 h 2304255"/>
              <a:gd name="connsiteX2" fmla="*/ 1074142 w 1620168"/>
              <a:gd name="connsiteY2" fmla="*/ 562113 h 2304255"/>
              <a:gd name="connsiteX3" fmla="*/ 1328141 w 1620168"/>
              <a:gd name="connsiteY3" fmla="*/ 847863 h 2304255"/>
              <a:gd name="connsiteX4" fmla="*/ 1613892 w 1620168"/>
              <a:gd name="connsiteY4" fmla="*/ 1152663 h 2304255"/>
              <a:gd name="connsiteX5" fmla="*/ 1448792 w 1620168"/>
              <a:gd name="connsiteY5" fmla="*/ 1578113 h 2304255"/>
              <a:gd name="connsiteX6" fmla="*/ 1080492 w 1620168"/>
              <a:gd name="connsiteY6" fmla="*/ 1736863 h 2304255"/>
              <a:gd name="connsiteX7" fmla="*/ 1080120 w 1620168"/>
              <a:gd name="connsiteY7" fmla="*/ 2304255 h 2304255"/>
              <a:gd name="connsiteX8" fmla="*/ 0 w 1620168"/>
              <a:gd name="connsiteY8" fmla="*/ 2304255 h 2304255"/>
              <a:gd name="connsiteX9" fmla="*/ 0 w 1620168"/>
              <a:gd name="connsiteY9" fmla="*/ 0 h 2304255"/>
              <a:gd name="connsiteX0" fmla="*/ 0 w 1620168"/>
              <a:gd name="connsiteY0" fmla="*/ 0 h 2304255"/>
              <a:gd name="connsiteX1" fmla="*/ 1080120 w 1620168"/>
              <a:gd name="connsiteY1" fmla="*/ 0 h 2304255"/>
              <a:gd name="connsiteX2" fmla="*/ 1074142 w 1620168"/>
              <a:gd name="connsiteY2" fmla="*/ 562113 h 2304255"/>
              <a:gd name="connsiteX3" fmla="*/ 1461491 w 1620168"/>
              <a:gd name="connsiteY3" fmla="*/ 765313 h 2304255"/>
              <a:gd name="connsiteX4" fmla="*/ 1613892 w 1620168"/>
              <a:gd name="connsiteY4" fmla="*/ 1152663 h 2304255"/>
              <a:gd name="connsiteX5" fmla="*/ 1448792 w 1620168"/>
              <a:gd name="connsiteY5" fmla="*/ 1578113 h 2304255"/>
              <a:gd name="connsiteX6" fmla="*/ 1080492 w 1620168"/>
              <a:gd name="connsiteY6" fmla="*/ 1736863 h 2304255"/>
              <a:gd name="connsiteX7" fmla="*/ 1080120 w 1620168"/>
              <a:gd name="connsiteY7" fmla="*/ 2304255 h 2304255"/>
              <a:gd name="connsiteX8" fmla="*/ 0 w 1620168"/>
              <a:gd name="connsiteY8" fmla="*/ 2304255 h 2304255"/>
              <a:gd name="connsiteX9" fmla="*/ 0 w 1620168"/>
              <a:gd name="connsiteY9" fmla="*/ 0 h 2304255"/>
              <a:gd name="connsiteX0" fmla="*/ 0 w 1620168"/>
              <a:gd name="connsiteY0" fmla="*/ 0 h 2304255"/>
              <a:gd name="connsiteX1" fmla="*/ 1080120 w 1620168"/>
              <a:gd name="connsiteY1" fmla="*/ 0 h 2304255"/>
              <a:gd name="connsiteX2" fmla="*/ 1074142 w 1620168"/>
              <a:gd name="connsiteY2" fmla="*/ 562113 h 2304255"/>
              <a:gd name="connsiteX3" fmla="*/ 1461491 w 1620168"/>
              <a:gd name="connsiteY3" fmla="*/ 765313 h 2304255"/>
              <a:gd name="connsiteX4" fmla="*/ 1613892 w 1620168"/>
              <a:gd name="connsiteY4" fmla="*/ 1152663 h 2304255"/>
              <a:gd name="connsiteX5" fmla="*/ 1448792 w 1620168"/>
              <a:gd name="connsiteY5" fmla="*/ 1578113 h 2304255"/>
              <a:gd name="connsiteX6" fmla="*/ 1080492 w 1620168"/>
              <a:gd name="connsiteY6" fmla="*/ 1736863 h 2304255"/>
              <a:gd name="connsiteX7" fmla="*/ 1080120 w 1620168"/>
              <a:gd name="connsiteY7" fmla="*/ 2304255 h 2304255"/>
              <a:gd name="connsiteX8" fmla="*/ 0 w 1620168"/>
              <a:gd name="connsiteY8" fmla="*/ 2304255 h 2304255"/>
              <a:gd name="connsiteX9" fmla="*/ 0 w 1620168"/>
              <a:gd name="connsiteY9" fmla="*/ 0 h 2304255"/>
              <a:gd name="connsiteX0" fmla="*/ 0 w 1620168"/>
              <a:gd name="connsiteY0" fmla="*/ 0 h 2304255"/>
              <a:gd name="connsiteX1" fmla="*/ 1080120 w 1620168"/>
              <a:gd name="connsiteY1" fmla="*/ 0 h 2304255"/>
              <a:gd name="connsiteX2" fmla="*/ 1074142 w 1620168"/>
              <a:gd name="connsiteY2" fmla="*/ 562113 h 2304255"/>
              <a:gd name="connsiteX3" fmla="*/ 1461491 w 1620168"/>
              <a:gd name="connsiteY3" fmla="*/ 765313 h 2304255"/>
              <a:gd name="connsiteX4" fmla="*/ 1613892 w 1620168"/>
              <a:gd name="connsiteY4" fmla="*/ 1152663 h 2304255"/>
              <a:gd name="connsiteX5" fmla="*/ 1448792 w 1620168"/>
              <a:gd name="connsiteY5" fmla="*/ 1578113 h 2304255"/>
              <a:gd name="connsiteX6" fmla="*/ 1080492 w 1620168"/>
              <a:gd name="connsiteY6" fmla="*/ 1736863 h 2304255"/>
              <a:gd name="connsiteX7" fmla="*/ 1080120 w 1620168"/>
              <a:gd name="connsiteY7" fmla="*/ 2304255 h 2304255"/>
              <a:gd name="connsiteX8" fmla="*/ 0 w 1620168"/>
              <a:gd name="connsiteY8" fmla="*/ 2304255 h 2304255"/>
              <a:gd name="connsiteX9" fmla="*/ 0 w 1620168"/>
              <a:gd name="connsiteY9" fmla="*/ 0 h 2304255"/>
              <a:gd name="connsiteX0" fmla="*/ 0 w 1620168"/>
              <a:gd name="connsiteY0" fmla="*/ 0 h 2304255"/>
              <a:gd name="connsiteX1" fmla="*/ 1080120 w 1620168"/>
              <a:gd name="connsiteY1" fmla="*/ 0 h 2304255"/>
              <a:gd name="connsiteX2" fmla="*/ 1074142 w 1620168"/>
              <a:gd name="connsiteY2" fmla="*/ 562113 h 2304255"/>
              <a:gd name="connsiteX3" fmla="*/ 1461491 w 1620168"/>
              <a:gd name="connsiteY3" fmla="*/ 765313 h 2304255"/>
              <a:gd name="connsiteX4" fmla="*/ 1613892 w 1620168"/>
              <a:gd name="connsiteY4" fmla="*/ 1152663 h 2304255"/>
              <a:gd name="connsiteX5" fmla="*/ 1448792 w 1620168"/>
              <a:gd name="connsiteY5" fmla="*/ 1578113 h 2304255"/>
              <a:gd name="connsiteX6" fmla="*/ 1080492 w 1620168"/>
              <a:gd name="connsiteY6" fmla="*/ 1736863 h 2304255"/>
              <a:gd name="connsiteX7" fmla="*/ 1080120 w 1620168"/>
              <a:gd name="connsiteY7" fmla="*/ 2304255 h 2304255"/>
              <a:gd name="connsiteX8" fmla="*/ 0 w 1620168"/>
              <a:gd name="connsiteY8" fmla="*/ 2304255 h 2304255"/>
              <a:gd name="connsiteX9" fmla="*/ 0 w 1620168"/>
              <a:gd name="connsiteY9" fmla="*/ 0 h 2304255"/>
              <a:gd name="connsiteX0" fmla="*/ 0 w 1614477"/>
              <a:gd name="connsiteY0" fmla="*/ 0 h 2304255"/>
              <a:gd name="connsiteX1" fmla="*/ 1080120 w 1614477"/>
              <a:gd name="connsiteY1" fmla="*/ 0 h 2304255"/>
              <a:gd name="connsiteX2" fmla="*/ 1074142 w 1614477"/>
              <a:gd name="connsiteY2" fmla="*/ 562113 h 2304255"/>
              <a:gd name="connsiteX3" fmla="*/ 1461491 w 1614477"/>
              <a:gd name="connsiteY3" fmla="*/ 765313 h 2304255"/>
              <a:gd name="connsiteX4" fmla="*/ 1613892 w 1614477"/>
              <a:gd name="connsiteY4" fmla="*/ 1152663 h 2304255"/>
              <a:gd name="connsiteX5" fmla="*/ 1448792 w 1614477"/>
              <a:gd name="connsiteY5" fmla="*/ 1578113 h 2304255"/>
              <a:gd name="connsiteX6" fmla="*/ 1080492 w 1614477"/>
              <a:gd name="connsiteY6" fmla="*/ 1736863 h 2304255"/>
              <a:gd name="connsiteX7" fmla="*/ 1080120 w 1614477"/>
              <a:gd name="connsiteY7" fmla="*/ 2304255 h 2304255"/>
              <a:gd name="connsiteX8" fmla="*/ 0 w 1614477"/>
              <a:gd name="connsiteY8" fmla="*/ 2304255 h 2304255"/>
              <a:gd name="connsiteX9" fmla="*/ 0 w 1614477"/>
              <a:gd name="connsiteY9" fmla="*/ 0 h 2304255"/>
              <a:gd name="connsiteX0" fmla="*/ 0 w 1614477"/>
              <a:gd name="connsiteY0" fmla="*/ 0 h 2304255"/>
              <a:gd name="connsiteX1" fmla="*/ 1080120 w 1614477"/>
              <a:gd name="connsiteY1" fmla="*/ 0 h 2304255"/>
              <a:gd name="connsiteX2" fmla="*/ 1074142 w 1614477"/>
              <a:gd name="connsiteY2" fmla="*/ 562113 h 2304255"/>
              <a:gd name="connsiteX3" fmla="*/ 1461491 w 1614477"/>
              <a:gd name="connsiteY3" fmla="*/ 765313 h 2304255"/>
              <a:gd name="connsiteX4" fmla="*/ 1613892 w 1614477"/>
              <a:gd name="connsiteY4" fmla="*/ 1152663 h 2304255"/>
              <a:gd name="connsiteX5" fmla="*/ 1448792 w 1614477"/>
              <a:gd name="connsiteY5" fmla="*/ 1578113 h 2304255"/>
              <a:gd name="connsiteX6" fmla="*/ 1080492 w 1614477"/>
              <a:gd name="connsiteY6" fmla="*/ 1736863 h 2304255"/>
              <a:gd name="connsiteX7" fmla="*/ 1080120 w 1614477"/>
              <a:gd name="connsiteY7" fmla="*/ 2304255 h 2304255"/>
              <a:gd name="connsiteX8" fmla="*/ 0 w 1614477"/>
              <a:gd name="connsiteY8" fmla="*/ 2304255 h 2304255"/>
              <a:gd name="connsiteX9" fmla="*/ 0 w 1614477"/>
              <a:gd name="connsiteY9" fmla="*/ 0 h 2304255"/>
              <a:gd name="connsiteX0" fmla="*/ 0 w 1614477"/>
              <a:gd name="connsiteY0" fmla="*/ 0 h 2304255"/>
              <a:gd name="connsiteX1" fmla="*/ 1080120 w 1614477"/>
              <a:gd name="connsiteY1" fmla="*/ 0 h 2304255"/>
              <a:gd name="connsiteX2" fmla="*/ 1074142 w 1614477"/>
              <a:gd name="connsiteY2" fmla="*/ 562113 h 2304255"/>
              <a:gd name="connsiteX3" fmla="*/ 1461491 w 1614477"/>
              <a:gd name="connsiteY3" fmla="*/ 765313 h 2304255"/>
              <a:gd name="connsiteX4" fmla="*/ 1613892 w 1614477"/>
              <a:gd name="connsiteY4" fmla="*/ 1152663 h 2304255"/>
              <a:gd name="connsiteX5" fmla="*/ 1448792 w 1614477"/>
              <a:gd name="connsiteY5" fmla="*/ 1578113 h 2304255"/>
              <a:gd name="connsiteX6" fmla="*/ 1080492 w 1614477"/>
              <a:gd name="connsiteY6" fmla="*/ 1736863 h 2304255"/>
              <a:gd name="connsiteX7" fmla="*/ 1080120 w 1614477"/>
              <a:gd name="connsiteY7" fmla="*/ 2304255 h 2304255"/>
              <a:gd name="connsiteX8" fmla="*/ 0 w 1614477"/>
              <a:gd name="connsiteY8" fmla="*/ 2304255 h 2304255"/>
              <a:gd name="connsiteX9" fmla="*/ 0 w 1614477"/>
              <a:gd name="connsiteY9" fmla="*/ 0 h 2304255"/>
              <a:gd name="connsiteX0" fmla="*/ 0 w 1614477"/>
              <a:gd name="connsiteY0" fmla="*/ 0 h 2304255"/>
              <a:gd name="connsiteX1" fmla="*/ 1080120 w 1614477"/>
              <a:gd name="connsiteY1" fmla="*/ 0 h 2304255"/>
              <a:gd name="connsiteX2" fmla="*/ 1074142 w 1614477"/>
              <a:gd name="connsiteY2" fmla="*/ 562113 h 2304255"/>
              <a:gd name="connsiteX3" fmla="*/ 1461491 w 1614477"/>
              <a:gd name="connsiteY3" fmla="*/ 765313 h 2304255"/>
              <a:gd name="connsiteX4" fmla="*/ 1613892 w 1614477"/>
              <a:gd name="connsiteY4" fmla="*/ 1152663 h 2304255"/>
              <a:gd name="connsiteX5" fmla="*/ 1448792 w 1614477"/>
              <a:gd name="connsiteY5" fmla="*/ 1578113 h 2304255"/>
              <a:gd name="connsiteX6" fmla="*/ 1080492 w 1614477"/>
              <a:gd name="connsiteY6" fmla="*/ 1736863 h 2304255"/>
              <a:gd name="connsiteX7" fmla="*/ 1080120 w 1614477"/>
              <a:gd name="connsiteY7" fmla="*/ 2304255 h 2304255"/>
              <a:gd name="connsiteX8" fmla="*/ 0 w 1614477"/>
              <a:gd name="connsiteY8" fmla="*/ 2304255 h 2304255"/>
              <a:gd name="connsiteX9" fmla="*/ 0 w 1614477"/>
              <a:gd name="connsiteY9" fmla="*/ 0 h 2304255"/>
              <a:gd name="connsiteX0" fmla="*/ 0 w 1614477"/>
              <a:gd name="connsiteY0" fmla="*/ 0 h 2304255"/>
              <a:gd name="connsiteX1" fmla="*/ 1080120 w 1614477"/>
              <a:gd name="connsiteY1" fmla="*/ 0 h 2304255"/>
              <a:gd name="connsiteX2" fmla="*/ 1074142 w 1614477"/>
              <a:gd name="connsiteY2" fmla="*/ 562113 h 2304255"/>
              <a:gd name="connsiteX3" fmla="*/ 1461491 w 1614477"/>
              <a:gd name="connsiteY3" fmla="*/ 765313 h 2304255"/>
              <a:gd name="connsiteX4" fmla="*/ 1613892 w 1614477"/>
              <a:gd name="connsiteY4" fmla="*/ 1152663 h 2304255"/>
              <a:gd name="connsiteX5" fmla="*/ 1448792 w 1614477"/>
              <a:gd name="connsiteY5" fmla="*/ 1578113 h 2304255"/>
              <a:gd name="connsiteX6" fmla="*/ 1080492 w 1614477"/>
              <a:gd name="connsiteY6" fmla="*/ 1736863 h 2304255"/>
              <a:gd name="connsiteX7" fmla="*/ 1080120 w 1614477"/>
              <a:gd name="connsiteY7" fmla="*/ 2304255 h 2304255"/>
              <a:gd name="connsiteX8" fmla="*/ 0 w 1614477"/>
              <a:gd name="connsiteY8" fmla="*/ 2304255 h 2304255"/>
              <a:gd name="connsiteX9" fmla="*/ 0 w 1614477"/>
              <a:gd name="connsiteY9" fmla="*/ 0 h 2304255"/>
              <a:gd name="connsiteX0" fmla="*/ 0 w 1614582"/>
              <a:gd name="connsiteY0" fmla="*/ 0 h 2304255"/>
              <a:gd name="connsiteX1" fmla="*/ 1080120 w 1614582"/>
              <a:gd name="connsiteY1" fmla="*/ 0 h 2304255"/>
              <a:gd name="connsiteX2" fmla="*/ 1074142 w 1614582"/>
              <a:gd name="connsiteY2" fmla="*/ 562113 h 2304255"/>
              <a:gd name="connsiteX3" fmla="*/ 1486891 w 1614582"/>
              <a:gd name="connsiteY3" fmla="*/ 758963 h 2304255"/>
              <a:gd name="connsiteX4" fmla="*/ 1613892 w 1614582"/>
              <a:gd name="connsiteY4" fmla="*/ 1152663 h 2304255"/>
              <a:gd name="connsiteX5" fmla="*/ 1448792 w 1614582"/>
              <a:gd name="connsiteY5" fmla="*/ 1578113 h 2304255"/>
              <a:gd name="connsiteX6" fmla="*/ 1080492 w 1614582"/>
              <a:gd name="connsiteY6" fmla="*/ 1736863 h 2304255"/>
              <a:gd name="connsiteX7" fmla="*/ 1080120 w 1614582"/>
              <a:gd name="connsiteY7" fmla="*/ 2304255 h 2304255"/>
              <a:gd name="connsiteX8" fmla="*/ 0 w 1614582"/>
              <a:gd name="connsiteY8" fmla="*/ 2304255 h 2304255"/>
              <a:gd name="connsiteX9" fmla="*/ 0 w 1614582"/>
              <a:gd name="connsiteY9" fmla="*/ 0 h 2304255"/>
              <a:gd name="connsiteX0" fmla="*/ 0 w 1614435"/>
              <a:gd name="connsiteY0" fmla="*/ 0 h 2304255"/>
              <a:gd name="connsiteX1" fmla="*/ 1080120 w 1614435"/>
              <a:gd name="connsiteY1" fmla="*/ 0 h 2304255"/>
              <a:gd name="connsiteX2" fmla="*/ 1074142 w 1614435"/>
              <a:gd name="connsiteY2" fmla="*/ 562113 h 2304255"/>
              <a:gd name="connsiteX3" fmla="*/ 1486891 w 1614435"/>
              <a:gd name="connsiteY3" fmla="*/ 758963 h 2304255"/>
              <a:gd name="connsiteX4" fmla="*/ 1613892 w 1614435"/>
              <a:gd name="connsiteY4" fmla="*/ 1152663 h 2304255"/>
              <a:gd name="connsiteX5" fmla="*/ 1448792 w 1614435"/>
              <a:gd name="connsiteY5" fmla="*/ 1578113 h 2304255"/>
              <a:gd name="connsiteX6" fmla="*/ 1080492 w 1614435"/>
              <a:gd name="connsiteY6" fmla="*/ 1736863 h 2304255"/>
              <a:gd name="connsiteX7" fmla="*/ 1080120 w 1614435"/>
              <a:gd name="connsiteY7" fmla="*/ 2304255 h 2304255"/>
              <a:gd name="connsiteX8" fmla="*/ 0 w 1614435"/>
              <a:gd name="connsiteY8" fmla="*/ 2304255 h 2304255"/>
              <a:gd name="connsiteX9" fmla="*/ 0 w 1614435"/>
              <a:gd name="connsiteY9" fmla="*/ 0 h 2304255"/>
              <a:gd name="connsiteX0" fmla="*/ 0 w 1614435"/>
              <a:gd name="connsiteY0" fmla="*/ 0 h 2304255"/>
              <a:gd name="connsiteX1" fmla="*/ 1080120 w 1614435"/>
              <a:gd name="connsiteY1" fmla="*/ 0 h 2304255"/>
              <a:gd name="connsiteX2" fmla="*/ 1074142 w 1614435"/>
              <a:gd name="connsiteY2" fmla="*/ 562113 h 2304255"/>
              <a:gd name="connsiteX3" fmla="*/ 1486891 w 1614435"/>
              <a:gd name="connsiteY3" fmla="*/ 758963 h 2304255"/>
              <a:gd name="connsiteX4" fmla="*/ 1613892 w 1614435"/>
              <a:gd name="connsiteY4" fmla="*/ 1152663 h 2304255"/>
              <a:gd name="connsiteX5" fmla="*/ 1448792 w 1614435"/>
              <a:gd name="connsiteY5" fmla="*/ 1578113 h 2304255"/>
              <a:gd name="connsiteX6" fmla="*/ 1080492 w 1614435"/>
              <a:gd name="connsiteY6" fmla="*/ 1736863 h 2304255"/>
              <a:gd name="connsiteX7" fmla="*/ 1080120 w 1614435"/>
              <a:gd name="connsiteY7" fmla="*/ 2304255 h 2304255"/>
              <a:gd name="connsiteX8" fmla="*/ 0 w 1614435"/>
              <a:gd name="connsiteY8" fmla="*/ 2304255 h 2304255"/>
              <a:gd name="connsiteX9" fmla="*/ 0 w 1614435"/>
              <a:gd name="connsiteY9" fmla="*/ 0 h 2304255"/>
              <a:gd name="connsiteX0" fmla="*/ 0 w 1613971"/>
              <a:gd name="connsiteY0" fmla="*/ 0 h 2304255"/>
              <a:gd name="connsiteX1" fmla="*/ 1080120 w 1613971"/>
              <a:gd name="connsiteY1" fmla="*/ 0 h 2304255"/>
              <a:gd name="connsiteX2" fmla="*/ 1074142 w 1613971"/>
              <a:gd name="connsiteY2" fmla="*/ 562113 h 2304255"/>
              <a:gd name="connsiteX3" fmla="*/ 1486891 w 1613971"/>
              <a:gd name="connsiteY3" fmla="*/ 758963 h 2304255"/>
              <a:gd name="connsiteX4" fmla="*/ 1613892 w 1613971"/>
              <a:gd name="connsiteY4" fmla="*/ 1152663 h 2304255"/>
              <a:gd name="connsiteX5" fmla="*/ 1499592 w 1613971"/>
              <a:gd name="connsiteY5" fmla="*/ 1527313 h 2304255"/>
              <a:gd name="connsiteX6" fmla="*/ 1080492 w 1613971"/>
              <a:gd name="connsiteY6" fmla="*/ 1736863 h 2304255"/>
              <a:gd name="connsiteX7" fmla="*/ 1080120 w 1613971"/>
              <a:gd name="connsiteY7" fmla="*/ 2304255 h 2304255"/>
              <a:gd name="connsiteX8" fmla="*/ 0 w 1613971"/>
              <a:gd name="connsiteY8" fmla="*/ 2304255 h 2304255"/>
              <a:gd name="connsiteX9" fmla="*/ 0 w 1613971"/>
              <a:gd name="connsiteY9" fmla="*/ 0 h 2304255"/>
              <a:gd name="connsiteX0" fmla="*/ 0 w 1613971"/>
              <a:gd name="connsiteY0" fmla="*/ 0 h 2304255"/>
              <a:gd name="connsiteX1" fmla="*/ 1080120 w 1613971"/>
              <a:gd name="connsiteY1" fmla="*/ 0 h 2304255"/>
              <a:gd name="connsiteX2" fmla="*/ 1074142 w 1613971"/>
              <a:gd name="connsiteY2" fmla="*/ 562113 h 2304255"/>
              <a:gd name="connsiteX3" fmla="*/ 1486891 w 1613971"/>
              <a:gd name="connsiteY3" fmla="*/ 758963 h 2304255"/>
              <a:gd name="connsiteX4" fmla="*/ 1613892 w 1613971"/>
              <a:gd name="connsiteY4" fmla="*/ 1152663 h 2304255"/>
              <a:gd name="connsiteX5" fmla="*/ 1499592 w 1613971"/>
              <a:gd name="connsiteY5" fmla="*/ 1527313 h 2304255"/>
              <a:gd name="connsiteX6" fmla="*/ 1080492 w 1613971"/>
              <a:gd name="connsiteY6" fmla="*/ 1736863 h 2304255"/>
              <a:gd name="connsiteX7" fmla="*/ 1080120 w 1613971"/>
              <a:gd name="connsiteY7" fmla="*/ 2304255 h 2304255"/>
              <a:gd name="connsiteX8" fmla="*/ 0 w 1613971"/>
              <a:gd name="connsiteY8" fmla="*/ 2304255 h 2304255"/>
              <a:gd name="connsiteX9" fmla="*/ 992 w 1613971"/>
              <a:gd name="connsiteY9" fmla="*/ 1679713 h 2304255"/>
              <a:gd name="connsiteX10" fmla="*/ 0 w 1613971"/>
              <a:gd name="connsiteY10" fmla="*/ 0 h 2304255"/>
              <a:gd name="connsiteX0" fmla="*/ 79715 w 1693686"/>
              <a:gd name="connsiteY0" fmla="*/ 0 h 2304255"/>
              <a:gd name="connsiteX1" fmla="*/ 1159835 w 1693686"/>
              <a:gd name="connsiteY1" fmla="*/ 0 h 2304255"/>
              <a:gd name="connsiteX2" fmla="*/ 1153857 w 1693686"/>
              <a:gd name="connsiteY2" fmla="*/ 562113 h 2304255"/>
              <a:gd name="connsiteX3" fmla="*/ 1566606 w 1693686"/>
              <a:gd name="connsiteY3" fmla="*/ 758963 h 2304255"/>
              <a:gd name="connsiteX4" fmla="*/ 1693607 w 1693686"/>
              <a:gd name="connsiteY4" fmla="*/ 1152663 h 2304255"/>
              <a:gd name="connsiteX5" fmla="*/ 1579307 w 1693686"/>
              <a:gd name="connsiteY5" fmla="*/ 1527313 h 2304255"/>
              <a:gd name="connsiteX6" fmla="*/ 1160207 w 1693686"/>
              <a:gd name="connsiteY6" fmla="*/ 1736863 h 2304255"/>
              <a:gd name="connsiteX7" fmla="*/ 1159835 w 1693686"/>
              <a:gd name="connsiteY7" fmla="*/ 2304255 h 2304255"/>
              <a:gd name="connsiteX8" fmla="*/ 79715 w 1693686"/>
              <a:gd name="connsiteY8" fmla="*/ 2304255 h 2304255"/>
              <a:gd name="connsiteX9" fmla="*/ 80707 w 1693686"/>
              <a:gd name="connsiteY9" fmla="*/ 1679713 h 2304255"/>
              <a:gd name="connsiteX10" fmla="*/ 80707 w 1693686"/>
              <a:gd name="connsiteY10" fmla="*/ 568463 h 2304255"/>
              <a:gd name="connsiteX11" fmla="*/ 79715 w 1693686"/>
              <a:gd name="connsiteY11" fmla="*/ 0 h 2304255"/>
              <a:gd name="connsiteX0" fmla="*/ 90128 w 1704099"/>
              <a:gd name="connsiteY0" fmla="*/ 0 h 2304255"/>
              <a:gd name="connsiteX1" fmla="*/ 1170248 w 1704099"/>
              <a:gd name="connsiteY1" fmla="*/ 0 h 2304255"/>
              <a:gd name="connsiteX2" fmla="*/ 1164270 w 1704099"/>
              <a:gd name="connsiteY2" fmla="*/ 562113 h 2304255"/>
              <a:gd name="connsiteX3" fmla="*/ 1577019 w 1704099"/>
              <a:gd name="connsiteY3" fmla="*/ 758963 h 2304255"/>
              <a:gd name="connsiteX4" fmla="*/ 1704020 w 1704099"/>
              <a:gd name="connsiteY4" fmla="*/ 1152663 h 2304255"/>
              <a:gd name="connsiteX5" fmla="*/ 1589720 w 1704099"/>
              <a:gd name="connsiteY5" fmla="*/ 1527313 h 2304255"/>
              <a:gd name="connsiteX6" fmla="*/ 1170620 w 1704099"/>
              <a:gd name="connsiteY6" fmla="*/ 1736863 h 2304255"/>
              <a:gd name="connsiteX7" fmla="*/ 1170248 w 1704099"/>
              <a:gd name="connsiteY7" fmla="*/ 2304255 h 2304255"/>
              <a:gd name="connsiteX8" fmla="*/ 90128 w 1704099"/>
              <a:gd name="connsiteY8" fmla="*/ 2304255 h 2304255"/>
              <a:gd name="connsiteX9" fmla="*/ 91120 w 1704099"/>
              <a:gd name="connsiteY9" fmla="*/ 1679713 h 2304255"/>
              <a:gd name="connsiteX10" fmla="*/ 91120 w 1704099"/>
              <a:gd name="connsiteY10" fmla="*/ 568463 h 2304255"/>
              <a:gd name="connsiteX11" fmla="*/ 90128 w 1704099"/>
              <a:gd name="connsiteY11" fmla="*/ 0 h 2304255"/>
              <a:gd name="connsiteX0" fmla="*/ 90128 w 1704099"/>
              <a:gd name="connsiteY0" fmla="*/ 0 h 2304255"/>
              <a:gd name="connsiteX1" fmla="*/ 1170248 w 1704099"/>
              <a:gd name="connsiteY1" fmla="*/ 0 h 2304255"/>
              <a:gd name="connsiteX2" fmla="*/ 1164270 w 1704099"/>
              <a:gd name="connsiteY2" fmla="*/ 562113 h 2304255"/>
              <a:gd name="connsiteX3" fmla="*/ 1577019 w 1704099"/>
              <a:gd name="connsiteY3" fmla="*/ 758963 h 2304255"/>
              <a:gd name="connsiteX4" fmla="*/ 1704020 w 1704099"/>
              <a:gd name="connsiteY4" fmla="*/ 1152663 h 2304255"/>
              <a:gd name="connsiteX5" fmla="*/ 1589720 w 1704099"/>
              <a:gd name="connsiteY5" fmla="*/ 1527313 h 2304255"/>
              <a:gd name="connsiteX6" fmla="*/ 1170620 w 1704099"/>
              <a:gd name="connsiteY6" fmla="*/ 1736863 h 2304255"/>
              <a:gd name="connsiteX7" fmla="*/ 1170248 w 1704099"/>
              <a:gd name="connsiteY7" fmla="*/ 2304255 h 2304255"/>
              <a:gd name="connsiteX8" fmla="*/ 90128 w 1704099"/>
              <a:gd name="connsiteY8" fmla="*/ 2304255 h 2304255"/>
              <a:gd name="connsiteX9" fmla="*/ 91120 w 1704099"/>
              <a:gd name="connsiteY9" fmla="*/ 1679713 h 2304255"/>
              <a:gd name="connsiteX10" fmla="*/ 91120 w 1704099"/>
              <a:gd name="connsiteY10" fmla="*/ 568463 h 2304255"/>
              <a:gd name="connsiteX11" fmla="*/ 90128 w 1704099"/>
              <a:gd name="connsiteY11" fmla="*/ 0 h 2304255"/>
              <a:gd name="connsiteX0" fmla="*/ 6 w 1613977"/>
              <a:gd name="connsiteY0" fmla="*/ 0 h 2304255"/>
              <a:gd name="connsiteX1" fmla="*/ 1080126 w 1613977"/>
              <a:gd name="connsiteY1" fmla="*/ 0 h 2304255"/>
              <a:gd name="connsiteX2" fmla="*/ 1074148 w 1613977"/>
              <a:gd name="connsiteY2" fmla="*/ 562113 h 2304255"/>
              <a:gd name="connsiteX3" fmla="*/ 1486897 w 1613977"/>
              <a:gd name="connsiteY3" fmla="*/ 758963 h 2304255"/>
              <a:gd name="connsiteX4" fmla="*/ 1613898 w 1613977"/>
              <a:gd name="connsiteY4" fmla="*/ 1152663 h 2304255"/>
              <a:gd name="connsiteX5" fmla="*/ 1499598 w 1613977"/>
              <a:gd name="connsiteY5" fmla="*/ 1527313 h 2304255"/>
              <a:gd name="connsiteX6" fmla="*/ 1080498 w 1613977"/>
              <a:gd name="connsiteY6" fmla="*/ 1736863 h 2304255"/>
              <a:gd name="connsiteX7" fmla="*/ 1080126 w 1613977"/>
              <a:gd name="connsiteY7" fmla="*/ 2304255 h 2304255"/>
              <a:gd name="connsiteX8" fmla="*/ 6 w 1613977"/>
              <a:gd name="connsiteY8" fmla="*/ 2304255 h 2304255"/>
              <a:gd name="connsiteX9" fmla="*/ 998 w 1613977"/>
              <a:gd name="connsiteY9" fmla="*/ 1679713 h 2304255"/>
              <a:gd name="connsiteX10" fmla="*/ 998 w 1613977"/>
              <a:gd name="connsiteY10" fmla="*/ 568463 h 2304255"/>
              <a:gd name="connsiteX11" fmla="*/ 6 w 1613977"/>
              <a:gd name="connsiteY11" fmla="*/ 0 h 2304255"/>
              <a:gd name="connsiteX0" fmla="*/ 6 w 1613977"/>
              <a:gd name="connsiteY0" fmla="*/ 0 h 2304255"/>
              <a:gd name="connsiteX1" fmla="*/ 1080126 w 1613977"/>
              <a:gd name="connsiteY1" fmla="*/ 0 h 2304255"/>
              <a:gd name="connsiteX2" fmla="*/ 1074148 w 1613977"/>
              <a:gd name="connsiteY2" fmla="*/ 562113 h 2304255"/>
              <a:gd name="connsiteX3" fmla="*/ 1486897 w 1613977"/>
              <a:gd name="connsiteY3" fmla="*/ 758963 h 2304255"/>
              <a:gd name="connsiteX4" fmla="*/ 1613898 w 1613977"/>
              <a:gd name="connsiteY4" fmla="*/ 1152663 h 2304255"/>
              <a:gd name="connsiteX5" fmla="*/ 1499598 w 1613977"/>
              <a:gd name="connsiteY5" fmla="*/ 1527313 h 2304255"/>
              <a:gd name="connsiteX6" fmla="*/ 1080498 w 1613977"/>
              <a:gd name="connsiteY6" fmla="*/ 1736863 h 2304255"/>
              <a:gd name="connsiteX7" fmla="*/ 1080126 w 1613977"/>
              <a:gd name="connsiteY7" fmla="*/ 2304255 h 2304255"/>
              <a:gd name="connsiteX8" fmla="*/ 6 w 1613977"/>
              <a:gd name="connsiteY8" fmla="*/ 2304255 h 2304255"/>
              <a:gd name="connsiteX9" fmla="*/ 998 w 1613977"/>
              <a:gd name="connsiteY9" fmla="*/ 1679713 h 2304255"/>
              <a:gd name="connsiteX10" fmla="*/ 999 w 1613977"/>
              <a:gd name="connsiteY10" fmla="*/ 1133613 h 2304255"/>
              <a:gd name="connsiteX11" fmla="*/ 998 w 1613977"/>
              <a:gd name="connsiteY11" fmla="*/ 568463 h 2304255"/>
              <a:gd name="connsiteX12" fmla="*/ 6 w 1613977"/>
              <a:gd name="connsiteY12" fmla="*/ 0 h 2304255"/>
              <a:gd name="connsiteX0" fmla="*/ 6 w 1613977"/>
              <a:gd name="connsiteY0" fmla="*/ 0 h 2304255"/>
              <a:gd name="connsiteX1" fmla="*/ 1080126 w 1613977"/>
              <a:gd name="connsiteY1" fmla="*/ 0 h 2304255"/>
              <a:gd name="connsiteX2" fmla="*/ 1074148 w 1613977"/>
              <a:gd name="connsiteY2" fmla="*/ 562113 h 2304255"/>
              <a:gd name="connsiteX3" fmla="*/ 1486897 w 1613977"/>
              <a:gd name="connsiteY3" fmla="*/ 758963 h 2304255"/>
              <a:gd name="connsiteX4" fmla="*/ 1613898 w 1613977"/>
              <a:gd name="connsiteY4" fmla="*/ 1152663 h 2304255"/>
              <a:gd name="connsiteX5" fmla="*/ 1499598 w 1613977"/>
              <a:gd name="connsiteY5" fmla="*/ 1527313 h 2304255"/>
              <a:gd name="connsiteX6" fmla="*/ 1080498 w 1613977"/>
              <a:gd name="connsiteY6" fmla="*/ 1736863 h 2304255"/>
              <a:gd name="connsiteX7" fmla="*/ 1080126 w 1613977"/>
              <a:gd name="connsiteY7" fmla="*/ 2304255 h 2304255"/>
              <a:gd name="connsiteX8" fmla="*/ 6 w 1613977"/>
              <a:gd name="connsiteY8" fmla="*/ 2304255 h 2304255"/>
              <a:gd name="connsiteX9" fmla="*/ 998 w 1613977"/>
              <a:gd name="connsiteY9" fmla="*/ 1679713 h 2304255"/>
              <a:gd name="connsiteX10" fmla="*/ 521699 w 1613977"/>
              <a:gd name="connsiteY10" fmla="*/ 1133613 h 2304255"/>
              <a:gd name="connsiteX11" fmla="*/ 998 w 1613977"/>
              <a:gd name="connsiteY11" fmla="*/ 568463 h 2304255"/>
              <a:gd name="connsiteX12" fmla="*/ 6 w 1613977"/>
              <a:gd name="connsiteY12" fmla="*/ 0 h 2304255"/>
              <a:gd name="connsiteX0" fmla="*/ 6 w 1613977"/>
              <a:gd name="connsiteY0" fmla="*/ 0 h 2304255"/>
              <a:gd name="connsiteX1" fmla="*/ 1080126 w 1613977"/>
              <a:gd name="connsiteY1" fmla="*/ 0 h 2304255"/>
              <a:gd name="connsiteX2" fmla="*/ 1074148 w 1613977"/>
              <a:gd name="connsiteY2" fmla="*/ 562113 h 2304255"/>
              <a:gd name="connsiteX3" fmla="*/ 1486897 w 1613977"/>
              <a:gd name="connsiteY3" fmla="*/ 758963 h 2304255"/>
              <a:gd name="connsiteX4" fmla="*/ 1613898 w 1613977"/>
              <a:gd name="connsiteY4" fmla="*/ 1152663 h 2304255"/>
              <a:gd name="connsiteX5" fmla="*/ 1499598 w 1613977"/>
              <a:gd name="connsiteY5" fmla="*/ 1527313 h 2304255"/>
              <a:gd name="connsiteX6" fmla="*/ 1080498 w 1613977"/>
              <a:gd name="connsiteY6" fmla="*/ 1736863 h 2304255"/>
              <a:gd name="connsiteX7" fmla="*/ 1080126 w 1613977"/>
              <a:gd name="connsiteY7" fmla="*/ 2304255 h 2304255"/>
              <a:gd name="connsiteX8" fmla="*/ 6 w 1613977"/>
              <a:gd name="connsiteY8" fmla="*/ 2304255 h 2304255"/>
              <a:gd name="connsiteX9" fmla="*/ 998 w 1613977"/>
              <a:gd name="connsiteY9" fmla="*/ 1679713 h 2304255"/>
              <a:gd name="connsiteX10" fmla="*/ 686799 w 1613977"/>
              <a:gd name="connsiteY10" fmla="*/ 1133613 h 2304255"/>
              <a:gd name="connsiteX11" fmla="*/ 998 w 1613977"/>
              <a:gd name="connsiteY11" fmla="*/ 568463 h 2304255"/>
              <a:gd name="connsiteX12" fmla="*/ 6 w 1613977"/>
              <a:gd name="connsiteY12" fmla="*/ 0 h 2304255"/>
              <a:gd name="connsiteX0" fmla="*/ 6 w 1613977"/>
              <a:gd name="connsiteY0" fmla="*/ 0 h 2304255"/>
              <a:gd name="connsiteX1" fmla="*/ 1080126 w 1613977"/>
              <a:gd name="connsiteY1" fmla="*/ 0 h 2304255"/>
              <a:gd name="connsiteX2" fmla="*/ 1074148 w 1613977"/>
              <a:gd name="connsiteY2" fmla="*/ 562113 h 2304255"/>
              <a:gd name="connsiteX3" fmla="*/ 1486897 w 1613977"/>
              <a:gd name="connsiteY3" fmla="*/ 758963 h 2304255"/>
              <a:gd name="connsiteX4" fmla="*/ 1613898 w 1613977"/>
              <a:gd name="connsiteY4" fmla="*/ 1152663 h 2304255"/>
              <a:gd name="connsiteX5" fmla="*/ 1499598 w 1613977"/>
              <a:gd name="connsiteY5" fmla="*/ 1527313 h 2304255"/>
              <a:gd name="connsiteX6" fmla="*/ 1080498 w 1613977"/>
              <a:gd name="connsiteY6" fmla="*/ 1736863 h 2304255"/>
              <a:gd name="connsiteX7" fmla="*/ 1080126 w 1613977"/>
              <a:gd name="connsiteY7" fmla="*/ 2304255 h 2304255"/>
              <a:gd name="connsiteX8" fmla="*/ 6 w 1613977"/>
              <a:gd name="connsiteY8" fmla="*/ 2304255 h 2304255"/>
              <a:gd name="connsiteX9" fmla="*/ 998 w 1613977"/>
              <a:gd name="connsiteY9" fmla="*/ 1679713 h 2304255"/>
              <a:gd name="connsiteX10" fmla="*/ 585199 w 1613977"/>
              <a:gd name="connsiteY10" fmla="*/ 1146313 h 2304255"/>
              <a:gd name="connsiteX11" fmla="*/ 998 w 1613977"/>
              <a:gd name="connsiteY11" fmla="*/ 568463 h 2304255"/>
              <a:gd name="connsiteX12" fmla="*/ 6 w 1613977"/>
              <a:gd name="connsiteY12" fmla="*/ 0 h 2304255"/>
              <a:gd name="connsiteX0" fmla="*/ 6 w 1613977"/>
              <a:gd name="connsiteY0" fmla="*/ 0 h 2304255"/>
              <a:gd name="connsiteX1" fmla="*/ 1080126 w 1613977"/>
              <a:gd name="connsiteY1" fmla="*/ 0 h 2304255"/>
              <a:gd name="connsiteX2" fmla="*/ 1074148 w 1613977"/>
              <a:gd name="connsiteY2" fmla="*/ 562113 h 2304255"/>
              <a:gd name="connsiteX3" fmla="*/ 1486897 w 1613977"/>
              <a:gd name="connsiteY3" fmla="*/ 758963 h 2304255"/>
              <a:gd name="connsiteX4" fmla="*/ 1613898 w 1613977"/>
              <a:gd name="connsiteY4" fmla="*/ 1152663 h 2304255"/>
              <a:gd name="connsiteX5" fmla="*/ 1499598 w 1613977"/>
              <a:gd name="connsiteY5" fmla="*/ 1527313 h 2304255"/>
              <a:gd name="connsiteX6" fmla="*/ 1080498 w 1613977"/>
              <a:gd name="connsiteY6" fmla="*/ 1736863 h 2304255"/>
              <a:gd name="connsiteX7" fmla="*/ 1080126 w 1613977"/>
              <a:gd name="connsiteY7" fmla="*/ 2304255 h 2304255"/>
              <a:gd name="connsiteX8" fmla="*/ 6 w 1613977"/>
              <a:gd name="connsiteY8" fmla="*/ 2304255 h 2304255"/>
              <a:gd name="connsiteX9" fmla="*/ 998 w 1613977"/>
              <a:gd name="connsiteY9" fmla="*/ 1679713 h 2304255"/>
              <a:gd name="connsiteX10" fmla="*/ 585199 w 1613977"/>
              <a:gd name="connsiteY10" fmla="*/ 1146313 h 2304255"/>
              <a:gd name="connsiteX11" fmla="*/ 998 w 1613977"/>
              <a:gd name="connsiteY11" fmla="*/ 568463 h 2304255"/>
              <a:gd name="connsiteX12" fmla="*/ 6 w 1613977"/>
              <a:gd name="connsiteY12" fmla="*/ 0 h 2304255"/>
              <a:gd name="connsiteX0" fmla="*/ 6 w 1613977"/>
              <a:gd name="connsiteY0" fmla="*/ 0 h 2304255"/>
              <a:gd name="connsiteX1" fmla="*/ 1080126 w 1613977"/>
              <a:gd name="connsiteY1" fmla="*/ 0 h 2304255"/>
              <a:gd name="connsiteX2" fmla="*/ 1074148 w 1613977"/>
              <a:gd name="connsiteY2" fmla="*/ 562113 h 2304255"/>
              <a:gd name="connsiteX3" fmla="*/ 1486897 w 1613977"/>
              <a:gd name="connsiteY3" fmla="*/ 758963 h 2304255"/>
              <a:gd name="connsiteX4" fmla="*/ 1613898 w 1613977"/>
              <a:gd name="connsiteY4" fmla="*/ 1152663 h 2304255"/>
              <a:gd name="connsiteX5" fmla="*/ 1499598 w 1613977"/>
              <a:gd name="connsiteY5" fmla="*/ 1527313 h 2304255"/>
              <a:gd name="connsiteX6" fmla="*/ 1080498 w 1613977"/>
              <a:gd name="connsiteY6" fmla="*/ 1736863 h 2304255"/>
              <a:gd name="connsiteX7" fmla="*/ 1080126 w 1613977"/>
              <a:gd name="connsiteY7" fmla="*/ 2304255 h 2304255"/>
              <a:gd name="connsiteX8" fmla="*/ 6 w 1613977"/>
              <a:gd name="connsiteY8" fmla="*/ 2304255 h 2304255"/>
              <a:gd name="connsiteX9" fmla="*/ 998 w 1613977"/>
              <a:gd name="connsiteY9" fmla="*/ 1679713 h 2304255"/>
              <a:gd name="connsiteX10" fmla="*/ 585199 w 1613977"/>
              <a:gd name="connsiteY10" fmla="*/ 1146313 h 2304255"/>
              <a:gd name="connsiteX11" fmla="*/ 998 w 1613977"/>
              <a:gd name="connsiteY11" fmla="*/ 568463 h 2304255"/>
              <a:gd name="connsiteX12" fmla="*/ 6 w 1613977"/>
              <a:gd name="connsiteY12" fmla="*/ 0 h 2304255"/>
              <a:gd name="connsiteX0" fmla="*/ 6 w 1613977"/>
              <a:gd name="connsiteY0" fmla="*/ 0 h 2304255"/>
              <a:gd name="connsiteX1" fmla="*/ 1080126 w 1613977"/>
              <a:gd name="connsiteY1" fmla="*/ 0 h 2304255"/>
              <a:gd name="connsiteX2" fmla="*/ 1074148 w 1613977"/>
              <a:gd name="connsiteY2" fmla="*/ 562113 h 2304255"/>
              <a:gd name="connsiteX3" fmla="*/ 1486897 w 1613977"/>
              <a:gd name="connsiteY3" fmla="*/ 758963 h 2304255"/>
              <a:gd name="connsiteX4" fmla="*/ 1613898 w 1613977"/>
              <a:gd name="connsiteY4" fmla="*/ 1152663 h 2304255"/>
              <a:gd name="connsiteX5" fmla="*/ 1499598 w 1613977"/>
              <a:gd name="connsiteY5" fmla="*/ 1527313 h 2304255"/>
              <a:gd name="connsiteX6" fmla="*/ 1080498 w 1613977"/>
              <a:gd name="connsiteY6" fmla="*/ 1736863 h 2304255"/>
              <a:gd name="connsiteX7" fmla="*/ 1080126 w 1613977"/>
              <a:gd name="connsiteY7" fmla="*/ 2304255 h 2304255"/>
              <a:gd name="connsiteX8" fmla="*/ 6 w 1613977"/>
              <a:gd name="connsiteY8" fmla="*/ 2304255 h 2304255"/>
              <a:gd name="connsiteX9" fmla="*/ 998 w 1613977"/>
              <a:gd name="connsiteY9" fmla="*/ 1679713 h 2304255"/>
              <a:gd name="connsiteX10" fmla="*/ 585199 w 1613977"/>
              <a:gd name="connsiteY10" fmla="*/ 1146313 h 2304255"/>
              <a:gd name="connsiteX11" fmla="*/ 998 w 1613977"/>
              <a:gd name="connsiteY11" fmla="*/ 568463 h 2304255"/>
              <a:gd name="connsiteX12" fmla="*/ 6 w 1613977"/>
              <a:gd name="connsiteY12" fmla="*/ 0 h 2304255"/>
              <a:gd name="connsiteX0" fmla="*/ 6 w 1613977"/>
              <a:gd name="connsiteY0" fmla="*/ 0 h 2304255"/>
              <a:gd name="connsiteX1" fmla="*/ 1080126 w 1613977"/>
              <a:gd name="connsiteY1" fmla="*/ 0 h 2304255"/>
              <a:gd name="connsiteX2" fmla="*/ 1074148 w 1613977"/>
              <a:gd name="connsiteY2" fmla="*/ 562113 h 2304255"/>
              <a:gd name="connsiteX3" fmla="*/ 1486897 w 1613977"/>
              <a:gd name="connsiteY3" fmla="*/ 758963 h 2304255"/>
              <a:gd name="connsiteX4" fmla="*/ 1613898 w 1613977"/>
              <a:gd name="connsiteY4" fmla="*/ 1152663 h 2304255"/>
              <a:gd name="connsiteX5" fmla="*/ 1499598 w 1613977"/>
              <a:gd name="connsiteY5" fmla="*/ 1527313 h 2304255"/>
              <a:gd name="connsiteX6" fmla="*/ 1080498 w 1613977"/>
              <a:gd name="connsiteY6" fmla="*/ 1736863 h 2304255"/>
              <a:gd name="connsiteX7" fmla="*/ 1080126 w 1613977"/>
              <a:gd name="connsiteY7" fmla="*/ 2304255 h 2304255"/>
              <a:gd name="connsiteX8" fmla="*/ 6 w 1613977"/>
              <a:gd name="connsiteY8" fmla="*/ 2304255 h 2304255"/>
              <a:gd name="connsiteX9" fmla="*/ 998 w 1613977"/>
              <a:gd name="connsiteY9" fmla="*/ 1679713 h 2304255"/>
              <a:gd name="connsiteX10" fmla="*/ 585199 w 1613977"/>
              <a:gd name="connsiteY10" fmla="*/ 1146313 h 2304255"/>
              <a:gd name="connsiteX11" fmla="*/ 998 w 1613977"/>
              <a:gd name="connsiteY11" fmla="*/ 568463 h 2304255"/>
              <a:gd name="connsiteX12" fmla="*/ 6 w 1613977"/>
              <a:gd name="connsiteY12" fmla="*/ 0 h 230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13977" h="2304255">
                <a:moveTo>
                  <a:pt x="6" y="0"/>
                </a:moveTo>
                <a:lnTo>
                  <a:pt x="1080126" y="0"/>
                </a:lnTo>
                <a:cubicBezTo>
                  <a:pt x="1078133" y="187371"/>
                  <a:pt x="1076141" y="374742"/>
                  <a:pt x="1074148" y="562113"/>
                </a:cubicBezTo>
                <a:cubicBezTo>
                  <a:pt x="1267885" y="582774"/>
                  <a:pt x="1403289" y="647838"/>
                  <a:pt x="1486897" y="758963"/>
                </a:cubicBezTo>
                <a:cubicBezTo>
                  <a:pt x="1570505" y="870088"/>
                  <a:pt x="1611781" y="1024605"/>
                  <a:pt x="1613898" y="1152663"/>
                </a:cubicBezTo>
                <a:cubicBezTo>
                  <a:pt x="1616015" y="1280721"/>
                  <a:pt x="1575798" y="1442646"/>
                  <a:pt x="1499598" y="1527313"/>
                </a:cubicBezTo>
                <a:cubicBezTo>
                  <a:pt x="1423398" y="1611980"/>
                  <a:pt x="1240368" y="1744956"/>
                  <a:pt x="1080498" y="1736863"/>
                </a:cubicBezTo>
                <a:cubicBezTo>
                  <a:pt x="1085728" y="1893870"/>
                  <a:pt x="1082408" y="2082690"/>
                  <a:pt x="1080126" y="2304255"/>
                </a:cubicBezTo>
                <a:lnTo>
                  <a:pt x="6" y="2304255"/>
                </a:lnTo>
                <a:cubicBezTo>
                  <a:pt x="337" y="2096074"/>
                  <a:pt x="667" y="1887894"/>
                  <a:pt x="998" y="1679713"/>
                </a:cubicBezTo>
                <a:cubicBezTo>
                  <a:pt x="280564" y="1408406"/>
                  <a:pt x="375649" y="1331521"/>
                  <a:pt x="585199" y="1146313"/>
                </a:cubicBezTo>
                <a:cubicBezTo>
                  <a:pt x="388349" y="929355"/>
                  <a:pt x="229763" y="776448"/>
                  <a:pt x="998" y="568463"/>
                </a:cubicBezTo>
                <a:cubicBezTo>
                  <a:pt x="833" y="288511"/>
                  <a:pt x="-78" y="196850"/>
                  <a:pt x="6" y="0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540000" rtlCol="0" anchor="ctr"/>
          <a:lstStyle/>
          <a:p>
            <a:pPr algn="ctr"/>
            <a:r>
              <a:rPr lang="ru-RU" dirty="0"/>
              <a:t>Адаптер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5844" y="5373216"/>
            <a:ext cx="28943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Адаптер реализует интерфейс, на который рассчитаны классы системы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70590" y="5373216"/>
            <a:ext cx="3185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Адаптер взаимодействует с внешними классами через их интерфейс для выполнения запросов</a:t>
            </a:r>
          </a:p>
        </p:txBody>
      </p:sp>
      <p:sp>
        <p:nvSpPr>
          <p:cNvPr id="10" name="Полилиния 9"/>
          <p:cNvSpPr/>
          <p:nvPr/>
        </p:nvSpPr>
        <p:spPr>
          <a:xfrm>
            <a:off x="3302000" y="4318000"/>
            <a:ext cx="495300" cy="1066800"/>
          </a:xfrm>
          <a:custGeom>
            <a:avLst/>
            <a:gdLst>
              <a:gd name="connsiteX0" fmla="*/ 0 w 495300"/>
              <a:gd name="connsiteY0" fmla="*/ 1066800 h 1066800"/>
              <a:gd name="connsiteX1" fmla="*/ 152400 w 495300"/>
              <a:gd name="connsiteY1" fmla="*/ 431800 h 1066800"/>
              <a:gd name="connsiteX2" fmla="*/ 495300 w 495300"/>
              <a:gd name="connsiteY2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300" h="1066800">
                <a:moveTo>
                  <a:pt x="0" y="1066800"/>
                </a:moveTo>
                <a:cubicBezTo>
                  <a:pt x="34925" y="838200"/>
                  <a:pt x="69850" y="609600"/>
                  <a:pt x="152400" y="431800"/>
                </a:cubicBezTo>
                <a:cubicBezTo>
                  <a:pt x="234950" y="254000"/>
                  <a:pt x="365125" y="127000"/>
                  <a:pt x="49530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лилиния 10"/>
          <p:cNvSpPr/>
          <p:nvPr/>
        </p:nvSpPr>
        <p:spPr>
          <a:xfrm>
            <a:off x="5118363" y="4165600"/>
            <a:ext cx="419100" cy="1219200"/>
          </a:xfrm>
          <a:custGeom>
            <a:avLst/>
            <a:gdLst>
              <a:gd name="connsiteX0" fmla="*/ 0 w 419100"/>
              <a:gd name="connsiteY0" fmla="*/ 1219200 h 1219200"/>
              <a:gd name="connsiteX1" fmla="*/ 76200 w 419100"/>
              <a:gd name="connsiteY1" fmla="*/ 482600 h 1219200"/>
              <a:gd name="connsiteX2" fmla="*/ 419100 w 419100"/>
              <a:gd name="connsiteY2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100" h="1219200">
                <a:moveTo>
                  <a:pt x="0" y="1219200"/>
                </a:moveTo>
                <a:cubicBezTo>
                  <a:pt x="3175" y="952500"/>
                  <a:pt x="6350" y="685800"/>
                  <a:pt x="76200" y="482600"/>
                </a:cubicBezTo>
                <a:cubicBezTo>
                  <a:pt x="146050" y="279400"/>
                  <a:pt x="282575" y="139700"/>
                  <a:pt x="41910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97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1403648" y="5733255"/>
            <a:ext cx="1390352" cy="28803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78172" y="6165304"/>
            <a:ext cx="1513508" cy="50405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28600" y="1884400"/>
            <a:ext cx="2565400" cy="45240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788024" y="1884400"/>
            <a:ext cx="2664296" cy="45240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Утки и Индюшки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438238"/>
            <a:ext cx="385192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Quack()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Fly()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CMallardDuck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Quack()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"Quack\n"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Fly()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"I'm flying\n"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duck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.Quack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duck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.Fly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572000" y="1438238"/>
            <a:ext cx="45720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ITurkey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Gobble()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Fly()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ITurkey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CWildTurkey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ITurkey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Gobble()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"Gobble gobble\n"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Fly()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"I'm flying a short distance\n"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2794000" y="2060848"/>
            <a:ext cx="1994024" cy="2116601"/>
            <a:chOff x="2794000" y="2060848"/>
            <a:chExt cx="1994024" cy="2116601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2994720" y="3387395"/>
              <a:ext cx="1433264" cy="7900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Интерфейсы несколько различаются</a:t>
              </a:r>
            </a:p>
          </p:txBody>
        </p:sp>
        <p:cxnSp>
          <p:nvCxnSpPr>
            <p:cNvPr id="10" name="Прямая со стрелкой 9"/>
            <p:cNvCxnSpPr>
              <a:stCxn id="8" idx="0"/>
            </p:cNvCxnSpPr>
            <p:nvPr/>
          </p:nvCxnSpPr>
          <p:spPr>
            <a:xfrm flipV="1">
              <a:off x="3711352" y="2132856"/>
              <a:ext cx="1076672" cy="1254539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8" idx="0"/>
            </p:cNvCxnSpPr>
            <p:nvPr/>
          </p:nvCxnSpPr>
          <p:spPr>
            <a:xfrm flipH="1" flipV="1">
              <a:off x="2794000" y="2060848"/>
              <a:ext cx="917352" cy="132654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5" name="Выноска 1 14"/>
          <p:cNvSpPr/>
          <p:nvPr/>
        </p:nvSpPr>
        <p:spPr>
          <a:xfrm>
            <a:off x="2343200" y="6142992"/>
            <a:ext cx="3668960" cy="548680"/>
          </a:xfrm>
          <a:prstGeom prst="borderCallout1">
            <a:avLst>
              <a:gd name="adj1" fmla="val 23379"/>
              <a:gd name="adj2" fmla="val -4124"/>
              <a:gd name="adj3" fmla="val 73151"/>
              <a:gd name="adj4" fmla="val -2823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Клиентский код использует интерфейс </a:t>
            </a:r>
            <a:r>
              <a:rPr lang="en-US" sz="1400" dirty="0" err="1"/>
              <a:t>IDuck</a:t>
            </a:r>
            <a:r>
              <a:rPr lang="en-US" sz="1400" dirty="0"/>
              <a:t>. </a:t>
            </a:r>
            <a:r>
              <a:rPr lang="ru-RU" sz="1400" dirty="0"/>
              <a:t>Как заставить его работать еще и с </a:t>
            </a:r>
            <a:r>
              <a:rPr lang="en-US" sz="1400" dirty="0" err="1"/>
              <a:t>ITurkey</a:t>
            </a:r>
            <a:r>
              <a:rPr lang="en-US" sz="1400" dirty="0"/>
              <a:t>?</a:t>
            </a:r>
            <a:endParaRPr lang="ru-RU" sz="1400" dirty="0"/>
          </a:p>
        </p:txBody>
      </p:sp>
      <p:sp>
        <p:nvSpPr>
          <p:cNvPr id="17" name="Выноска 1 16"/>
          <p:cNvSpPr/>
          <p:nvPr/>
        </p:nvSpPr>
        <p:spPr>
          <a:xfrm>
            <a:off x="3646240" y="5598115"/>
            <a:ext cx="4166120" cy="472046"/>
          </a:xfrm>
          <a:prstGeom prst="borderCallout1">
            <a:avLst>
              <a:gd name="adj1" fmla="val 23379"/>
              <a:gd name="adj2" fmla="val -4124"/>
              <a:gd name="adj3" fmla="val 73151"/>
              <a:gd name="adj4" fmla="val -212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Код зависит от интерфейса, а не от конкретных классов. Это хорошо.</a:t>
            </a:r>
          </a:p>
        </p:txBody>
      </p:sp>
    </p:spTree>
    <p:extLst>
      <p:ext uri="{BB962C8B-B14F-4D97-AF65-F5344CB8AC3E}">
        <p14:creationId xmlns:p14="http://schemas.microsoft.com/office/powerpoint/2010/main" val="113484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1" animBg="1"/>
      <p:bldP spid="6" grpId="0" animBg="1"/>
      <p:bldP spid="7" grpId="0" animBg="1"/>
      <p:bldP spid="15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317552" y="1562509"/>
            <a:ext cx="1390352" cy="28803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29320" y="2234299"/>
            <a:ext cx="3334568" cy="690645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3501008"/>
            <a:ext cx="1860352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457200" y="4559089"/>
            <a:ext cx="2746648" cy="96549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Адаптер, превращающий индюшек в уток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1556792"/>
            <a:ext cx="370790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CTurkeyAdapter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IDuck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CTurkeyAdapter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ITurkey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m_turkey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Quack()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m_turkey.Gobble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Fly()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5; ++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m_turkey.Fly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ITurkey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m_turkey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7" name="Выноска 1 6"/>
          <p:cNvSpPr/>
          <p:nvPr/>
        </p:nvSpPr>
        <p:spPr>
          <a:xfrm>
            <a:off x="4283968" y="1556792"/>
            <a:ext cx="3960440" cy="472046"/>
          </a:xfrm>
          <a:prstGeom prst="borderCallout1">
            <a:avLst>
              <a:gd name="adj1" fmla="val 23379"/>
              <a:gd name="adj2" fmla="val -4124"/>
              <a:gd name="adj3" fmla="val 52290"/>
              <a:gd name="adj4" fmla="val -1581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Адаптер должен реализовывать тот интерфейс, на который рассчитан клиент</a:t>
            </a:r>
          </a:p>
        </p:txBody>
      </p:sp>
      <p:sp>
        <p:nvSpPr>
          <p:cNvPr id="9" name="Выноска 1 8"/>
          <p:cNvSpPr/>
          <p:nvPr/>
        </p:nvSpPr>
        <p:spPr>
          <a:xfrm>
            <a:off x="4712692" y="2182168"/>
            <a:ext cx="4104456" cy="742776"/>
          </a:xfrm>
          <a:prstGeom prst="borderCallout1">
            <a:avLst>
              <a:gd name="adj1" fmla="val 23379"/>
              <a:gd name="adj2" fmla="val -4124"/>
              <a:gd name="adj3" fmla="val 65548"/>
              <a:gd name="adj4" fmla="val -2884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Получаем ссылку на адаптируемый объект</a:t>
            </a:r>
          </a:p>
          <a:p>
            <a:r>
              <a:rPr lang="ru-RU" sz="1400" dirty="0"/>
              <a:t>Можно использовать умный указатель</a:t>
            </a:r>
          </a:p>
          <a:p>
            <a:r>
              <a:rPr lang="ru-RU" sz="1400" dirty="0"/>
              <a:t>Обычно адаптер получает ссылку в конструкторе</a:t>
            </a:r>
          </a:p>
        </p:txBody>
      </p:sp>
      <p:sp>
        <p:nvSpPr>
          <p:cNvPr id="11" name="Выноска 1 10"/>
          <p:cNvSpPr/>
          <p:nvPr/>
        </p:nvSpPr>
        <p:spPr>
          <a:xfrm>
            <a:off x="3037307" y="3285396"/>
            <a:ext cx="3190878" cy="387216"/>
          </a:xfrm>
          <a:prstGeom prst="borderCallout1">
            <a:avLst>
              <a:gd name="adj1" fmla="val 23379"/>
              <a:gd name="adj2" fmla="val -4124"/>
              <a:gd name="adj3" fmla="val 72814"/>
              <a:gd name="adj4" fmla="val -2133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Вместо кряканья, индюшки будут курлыкать</a:t>
            </a:r>
          </a:p>
        </p:txBody>
      </p:sp>
      <p:sp>
        <p:nvSpPr>
          <p:cNvPr id="14" name="Выноска 1 13"/>
          <p:cNvSpPr/>
          <p:nvPr/>
        </p:nvSpPr>
        <p:spPr>
          <a:xfrm>
            <a:off x="757683" y="6211845"/>
            <a:ext cx="3119738" cy="537491"/>
          </a:xfrm>
          <a:prstGeom prst="borderCallout1">
            <a:avLst>
              <a:gd name="adj1" fmla="val -14127"/>
              <a:gd name="adj2" fmla="val 63454"/>
              <a:gd name="adj3" fmla="val -145769"/>
              <a:gd name="adj4" fmla="val 5710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Индюшки летают, как умеют, а умеют плохо. Поэтому будут летать пять раз.</a:t>
            </a:r>
          </a:p>
        </p:txBody>
      </p:sp>
    </p:spTree>
    <p:extLst>
      <p:ext uri="{BB962C8B-B14F-4D97-AF65-F5344CB8AC3E}">
        <p14:creationId xmlns:p14="http://schemas.microsoft.com/office/powerpoint/2010/main" val="325544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3" grpId="0" animBg="1"/>
      <p:bldP spid="7" grpId="0" animBg="1"/>
      <p:bldP spid="9" grpId="0" animBg="1"/>
      <p:bldP spid="11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3522203"/>
            <a:ext cx="4176464" cy="43645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4062085"/>
            <a:ext cx="2592288" cy="436451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2798546"/>
            <a:ext cx="2287917" cy="29299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Тестируем адаптер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-38631" y="2132856"/>
            <a:ext cx="566580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CMallardDuck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mallardDuck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mallardDuck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CWildTurkey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wildTurkey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lvl="0"/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CTurkeyAdapter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turkeyAdapter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wildTurkey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 lvl="0"/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TestDuck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turkeyAdapter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 lvl="0"/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Выноска 1 4"/>
          <p:cNvSpPr/>
          <p:nvPr/>
        </p:nvSpPr>
        <p:spPr>
          <a:xfrm>
            <a:off x="5627170" y="3202938"/>
            <a:ext cx="3119738" cy="537491"/>
          </a:xfrm>
          <a:prstGeom prst="borderCallout1">
            <a:avLst>
              <a:gd name="adj1" fmla="val 37180"/>
              <a:gd name="adj2" fmla="val -4936"/>
              <a:gd name="adj3" fmla="val 67561"/>
              <a:gd name="adj4" fmla="val -559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Чтобы индюшка выглядела как утка, заворачиваем ее в </a:t>
            </a:r>
            <a:r>
              <a:rPr lang="en-US" sz="1400" dirty="0" err="1"/>
              <a:t>CTurkeyAdapter</a:t>
            </a:r>
            <a:endParaRPr lang="ru-RU" sz="1400" dirty="0"/>
          </a:p>
        </p:txBody>
      </p:sp>
      <p:sp>
        <p:nvSpPr>
          <p:cNvPr id="7" name="Выноска 1 6"/>
          <p:cNvSpPr/>
          <p:nvPr/>
        </p:nvSpPr>
        <p:spPr>
          <a:xfrm>
            <a:off x="3664719" y="4280310"/>
            <a:ext cx="2563465" cy="530201"/>
          </a:xfrm>
          <a:prstGeom prst="borderCallout1">
            <a:avLst>
              <a:gd name="adj1" fmla="val 37180"/>
              <a:gd name="adj2" fmla="val -4936"/>
              <a:gd name="adj3" fmla="val 9467"/>
              <a:gd name="adj4" fmla="val -4122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/>
              <a:t>TestDuck</a:t>
            </a:r>
            <a:r>
              <a:rPr lang="ru-RU" sz="1400" dirty="0"/>
              <a:t> не подозревает, что работает не с уткой</a:t>
            </a:r>
          </a:p>
        </p:txBody>
      </p:sp>
      <p:sp>
        <p:nvSpPr>
          <p:cNvPr id="9" name="Выноска 1 8"/>
          <p:cNvSpPr/>
          <p:nvPr/>
        </p:nvSpPr>
        <p:spPr>
          <a:xfrm>
            <a:off x="3646319" y="2421993"/>
            <a:ext cx="3528392" cy="416248"/>
          </a:xfrm>
          <a:prstGeom prst="borderCallout1">
            <a:avLst>
              <a:gd name="adj1" fmla="val 37180"/>
              <a:gd name="adj2" fmla="val -4936"/>
              <a:gd name="adj3" fmla="val 116230"/>
              <a:gd name="adj4" fmla="val -3479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 работе с утками нет ничего особенного</a:t>
            </a:r>
          </a:p>
        </p:txBody>
      </p:sp>
    </p:spTree>
    <p:extLst>
      <p:ext uri="{BB962C8B-B14F-4D97-AF65-F5344CB8AC3E}">
        <p14:creationId xmlns:p14="http://schemas.microsoft.com/office/powerpoint/2010/main" val="345910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5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паттерна адаптер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482567" y="3512088"/>
            <a:ext cx="2122616" cy="156201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4268"/>
            <a:ext cx="2483768" cy="13206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174" y="2483693"/>
            <a:ext cx="1535625" cy="15224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9512" y="4293096"/>
            <a:ext cx="1730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Реализация клиента использует целевой интерфейс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0786" y="1893268"/>
            <a:ext cx="2188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Адаптируемый объект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5774" y="2044756"/>
            <a:ext cx="14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/>
              <a:t>Клиент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81539" y="3367960"/>
            <a:ext cx="1294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/>
              <a:t>Адаптер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07934" y="5083906"/>
            <a:ext cx="32202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Адаптер реализует целевой интерфейс и хранит ссылку на экземпляр адаптируемого объекта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0786" y="4554706"/>
            <a:ext cx="2188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Интерфейс адаптируемого объекта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8012" y="5626495"/>
            <a:ext cx="26173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Клиент обращается с запросом к адаптеру, вызывая его метод через целевой интерфейс</a:t>
            </a:r>
          </a:p>
          <a:p>
            <a:r>
              <a:rPr lang="ru-RU" sz="1400" dirty="0"/>
              <a:t>Клиент не знает про наличие адаптера.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71801" y="6066866"/>
            <a:ext cx="3292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Адаптер преобразует запрос в один или несколько вызовов к адаптируемому объекту (в интерфейсе последнего)</a:t>
            </a:r>
            <a:r>
              <a:rPr lang="en-US" sz="1400" dirty="0"/>
              <a:t>. </a:t>
            </a:r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530410" y="5626495"/>
            <a:ext cx="25631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Клиент получает результаты вызова, не подозревая о преобразованиях, выполненных адаптером</a:t>
            </a:r>
          </a:p>
        </p:txBody>
      </p:sp>
      <p:sp>
        <p:nvSpPr>
          <p:cNvPr id="15" name="Полилиния 14"/>
          <p:cNvSpPr/>
          <p:nvPr/>
        </p:nvSpPr>
        <p:spPr>
          <a:xfrm>
            <a:off x="2647950" y="2603457"/>
            <a:ext cx="1123950" cy="996993"/>
          </a:xfrm>
          <a:custGeom>
            <a:avLst/>
            <a:gdLst>
              <a:gd name="connsiteX0" fmla="*/ 0 w 1123950"/>
              <a:gd name="connsiteY0" fmla="*/ 158793 h 996993"/>
              <a:gd name="connsiteX1" fmla="*/ 781050 w 1123950"/>
              <a:gd name="connsiteY1" fmla="*/ 63543 h 996993"/>
              <a:gd name="connsiteX2" fmla="*/ 1123950 w 1123950"/>
              <a:gd name="connsiteY2" fmla="*/ 996993 h 99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3950" h="996993">
                <a:moveTo>
                  <a:pt x="0" y="158793"/>
                </a:moveTo>
                <a:cubicBezTo>
                  <a:pt x="296862" y="41318"/>
                  <a:pt x="593725" y="-76157"/>
                  <a:pt x="781050" y="63543"/>
                </a:cubicBezTo>
                <a:cubicBezTo>
                  <a:pt x="968375" y="203243"/>
                  <a:pt x="1046162" y="600118"/>
                  <a:pt x="1123950" y="996993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олилиния 15"/>
          <p:cNvSpPr/>
          <p:nvPr/>
        </p:nvSpPr>
        <p:spPr>
          <a:xfrm>
            <a:off x="5200650" y="2413489"/>
            <a:ext cx="1695450" cy="1167911"/>
          </a:xfrm>
          <a:custGeom>
            <a:avLst/>
            <a:gdLst>
              <a:gd name="connsiteX0" fmla="*/ 0 w 1695450"/>
              <a:gd name="connsiteY0" fmla="*/ 1167911 h 1167911"/>
              <a:gd name="connsiteX1" fmla="*/ 381000 w 1695450"/>
              <a:gd name="connsiteY1" fmla="*/ 310661 h 1167911"/>
              <a:gd name="connsiteX2" fmla="*/ 1314450 w 1695450"/>
              <a:gd name="connsiteY2" fmla="*/ 5861 h 1167911"/>
              <a:gd name="connsiteX3" fmla="*/ 1695450 w 1695450"/>
              <a:gd name="connsiteY3" fmla="*/ 139211 h 116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5450" h="1167911">
                <a:moveTo>
                  <a:pt x="0" y="1167911"/>
                </a:moveTo>
                <a:cubicBezTo>
                  <a:pt x="80962" y="836123"/>
                  <a:pt x="161925" y="504336"/>
                  <a:pt x="381000" y="310661"/>
                </a:cubicBezTo>
                <a:cubicBezTo>
                  <a:pt x="600075" y="116986"/>
                  <a:pt x="1095375" y="34436"/>
                  <a:pt x="1314450" y="5861"/>
                </a:cubicBezTo>
                <a:cubicBezTo>
                  <a:pt x="1533525" y="-22714"/>
                  <a:pt x="1614487" y="58248"/>
                  <a:pt x="1695450" y="139211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 rot="946393">
            <a:off x="3033075" y="2342870"/>
            <a:ext cx="88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Request()</a:t>
            </a:r>
            <a:endParaRPr lang="ru-RU" sz="1400" dirty="0"/>
          </a:p>
        </p:txBody>
      </p:sp>
      <p:sp>
        <p:nvSpPr>
          <p:cNvPr id="18" name="TextBox 17"/>
          <p:cNvSpPr txBox="1"/>
          <p:nvPr/>
        </p:nvSpPr>
        <p:spPr>
          <a:xfrm rot="20091969">
            <a:off x="4951140" y="2190725"/>
            <a:ext cx="1643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TranslatedRequest</a:t>
            </a:r>
            <a:r>
              <a:rPr lang="en-US" sz="1400" dirty="0"/>
              <a:t>()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1156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 animBg="1"/>
      <p:bldP spid="16" grpId="0" animBg="1"/>
      <p:bldP spid="17" grpId="0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3d76ef14b68551efe76d848fb79814b3eefebdf"/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4364</TotalTime>
  <Words>816</Words>
  <Application>Microsoft Office PowerPoint</Application>
  <PresentationFormat>On-screen Show (4:3)</PresentationFormat>
  <Paragraphs>204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Wingdings 3</vt:lpstr>
      <vt:lpstr>Модульная</vt:lpstr>
      <vt:lpstr>Адаптер</vt:lpstr>
      <vt:lpstr>Ты помнишь, как все начиналось?</vt:lpstr>
      <vt:lpstr>В новой версии библиотеки изменился интерфейс</vt:lpstr>
      <vt:lpstr>Решение – переписать систему!</vt:lpstr>
      <vt:lpstr>Альтернативное решение – создать адаптер</vt:lpstr>
      <vt:lpstr>Утки и Индюшки</vt:lpstr>
      <vt:lpstr>Адаптер, превращающий индюшек в уток</vt:lpstr>
      <vt:lpstr>Тестируем адаптер</vt:lpstr>
      <vt:lpstr>Работа паттерна адаптер</vt:lpstr>
      <vt:lpstr>Паттерн Адаптер</vt:lpstr>
      <vt:lpstr>Структура паттерна «Адаптер»</vt:lpstr>
      <vt:lpstr>Адаптер объектов</vt:lpstr>
      <vt:lpstr>Адаптер классов</vt:lpstr>
      <vt:lpstr>Адаптер классов</vt:lpstr>
      <vt:lpstr>Применимость</vt:lpstr>
      <vt:lpstr>Примеры использования</vt:lpstr>
      <vt:lpstr>Пример – элемент управления «список»</vt:lpstr>
      <vt:lpstr>Описание задачи</vt:lpstr>
      <vt:lpstr>Варианты решения</vt:lpstr>
      <vt:lpstr>Решение – передавать массив IListItemView</vt:lpstr>
      <vt:lpstr>PowerPoint Presentation</vt:lpstr>
      <vt:lpstr>PowerPoint Presentation</vt:lpstr>
      <vt:lpstr>Объем работы</vt:lpstr>
      <vt:lpstr>Препятствия использованию адаптеров</vt:lpstr>
      <vt:lpstr>Сравнение паттернов Адаптер и Декоратор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351</cp:revision>
  <dcterms:created xsi:type="dcterms:W3CDTF">2016-02-02T19:36:42Z</dcterms:created>
  <dcterms:modified xsi:type="dcterms:W3CDTF">2016-07-13T09:09:33Z</dcterms:modified>
</cp:coreProperties>
</file>