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vector</a:t>
            </a:r>
            <a:r>
              <a:rPr lang="ru-RU" dirty="0"/>
              <a:t> на </a:t>
            </a:r>
            <a:r>
              <a:rPr lang="en-US" dirty="0"/>
              <a:t>list</a:t>
            </a:r>
            <a:r>
              <a:rPr lang="ru-RU" dirty="0"/>
              <a:t> придется изменять код вывода списка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механизм, позволяющий реализовать единый интерфейс для коллекций и избавиться от дублирования кода при переборе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492896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Вводим абстракцию «Итератор»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6741481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08" y="1556792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016" y="3795797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" y="5473005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68407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logic_error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move next"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4482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7839" y="4221088"/>
            <a:ext cx="2716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(lib);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(catalog);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pic>
        <p:nvPicPr>
          <p:cNvPr id="1026" name="Picture 2" descr="http://in-news.ru/upload/iblock/1a0/1a086a02cb62742d9128dacfc98dd0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1" y="3399884"/>
            <a:ext cx="3034680" cy="20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center-irk.info/sites/default/files/img_b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7" y="3410328"/>
            <a:ext cx="3040553" cy="20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rostavkinasport.ru/wp-content/uploads/2015/03/book_PNG21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17" y="1807664"/>
            <a:ext cx="1536107" cy="11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4435" y="1807664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Книга</a:t>
            </a:r>
          </a:p>
          <a:p>
            <a:r>
              <a:rPr lang="ru-RU" sz="1400" dirty="0"/>
              <a:t>Автор</a:t>
            </a:r>
          </a:p>
          <a:p>
            <a:r>
              <a:rPr lang="ru-RU" sz="1400" dirty="0"/>
              <a:t>Название</a:t>
            </a:r>
          </a:p>
          <a:p>
            <a:r>
              <a:rPr lang="ru-RU" sz="1400" dirty="0"/>
              <a:t>Год публикации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505" y="5478988"/>
            <a:ext cx="341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Библиотека</a:t>
            </a:r>
          </a:p>
          <a:p>
            <a:r>
              <a:rPr lang="ru-RU" sz="1400" dirty="0"/>
              <a:t>Добавление книги</a:t>
            </a:r>
          </a:p>
          <a:p>
            <a:r>
              <a:rPr lang="ru-RU" sz="1400" dirty="0"/>
              <a:t>Количество книг</a:t>
            </a:r>
          </a:p>
          <a:p>
            <a:r>
              <a:rPr lang="ru-RU" sz="1400" dirty="0"/>
              <a:t>Доступ к книге по ее порядковому номеру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7907" y="5496774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Каталог книг</a:t>
            </a:r>
          </a:p>
          <a:p>
            <a:r>
              <a:rPr lang="ru-RU" sz="1400" dirty="0"/>
              <a:t>Добавление книги в каталог</a:t>
            </a:r>
          </a:p>
          <a:p>
            <a:r>
              <a:rPr lang="ru-RU" sz="1400" dirty="0"/>
              <a:t>Список книг, отсортированный по названию</a:t>
            </a:r>
          </a:p>
        </p:txBody>
      </p: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способ вывода книг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24944"/>
            <a:ext cx="6081751" cy="2849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772816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282500"/>
            <a:ext cx="2324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690159"/>
            <a:ext cx="34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dirty="0"/>
              <a:t>Iterator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5523105"/>
            <a:ext cx="2880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5929849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одной обязанности (</a:t>
            </a:r>
            <a:r>
              <a:rPr lang="en-US" dirty="0"/>
              <a:t>Single Responsibility Principle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49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564243"/>
            <a:ext cx="66247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64243"/>
            <a:ext cx="7852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832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5133</TotalTime>
  <Words>945</Words>
  <Application>Microsoft Office PowerPoint</Application>
  <PresentationFormat>Экран (4:3)</PresentationFormat>
  <Paragraphs>394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Итератор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Недостатки</vt:lpstr>
      <vt:lpstr>Анализ проблемы</vt:lpstr>
      <vt:lpstr>Сравнение PrintLibraryBooks и PrintCatalogBooks</vt:lpstr>
      <vt:lpstr>Вводим абстракцию «Итератор»</vt:lpstr>
      <vt:lpstr>Вводим абстракцию «Книги»</vt:lpstr>
      <vt:lpstr>Диаграмма классов</vt:lpstr>
      <vt:lpstr>Презентация PowerPoint</vt:lpstr>
      <vt:lpstr>Презентация PowerPoint</vt:lpstr>
      <vt:lpstr>Презентация PowerPoint</vt:lpstr>
      <vt:lpstr>Вывод книг</vt:lpstr>
      <vt:lpstr>Презентация PowerPoint</vt:lpstr>
      <vt:lpstr>Еще один способ вывода книг</vt:lpstr>
      <vt:lpstr>Паттерн «Итератор»</vt:lpstr>
      <vt:lpstr>Структура паттерна</vt:lpstr>
      <vt:lpstr>Внешние и внутренние итераторы</vt:lpstr>
      <vt:lpstr>Перебор в обратном направлении</vt:lpstr>
      <vt:lpstr>Принцип одной обязанности (Single Responsibility Principle)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452</cp:revision>
  <dcterms:created xsi:type="dcterms:W3CDTF">2016-02-02T19:36:42Z</dcterms:created>
  <dcterms:modified xsi:type="dcterms:W3CDTF">2016-05-23T19:16:10Z</dcterms:modified>
</cp:coreProperties>
</file>